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4"/>
    <p:sldMasterId id="2147483819" r:id="rId5"/>
    <p:sldMasterId id="2147483832" r:id="rId6"/>
    <p:sldMasterId id="2147483830" r:id="rId7"/>
  </p:sldMasterIdLst>
  <p:notesMasterIdLst>
    <p:notesMasterId r:id="rId52"/>
  </p:notesMasterIdLst>
  <p:handoutMasterIdLst>
    <p:handoutMasterId r:id="rId53"/>
  </p:handoutMasterIdLst>
  <p:sldIdLst>
    <p:sldId id="256" r:id="rId8"/>
    <p:sldId id="263" r:id="rId9"/>
    <p:sldId id="532" r:id="rId10"/>
    <p:sldId id="531" r:id="rId11"/>
    <p:sldId id="530" r:id="rId12"/>
    <p:sldId id="537" r:id="rId13"/>
    <p:sldId id="528" r:id="rId14"/>
    <p:sldId id="527" r:id="rId15"/>
    <p:sldId id="526" r:id="rId16"/>
    <p:sldId id="525" r:id="rId17"/>
    <p:sldId id="524" r:id="rId18"/>
    <p:sldId id="523" r:id="rId19"/>
    <p:sldId id="522" r:id="rId20"/>
    <p:sldId id="521" r:id="rId21"/>
    <p:sldId id="520" r:id="rId22"/>
    <p:sldId id="519" r:id="rId23"/>
    <p:sldId id="518" r:id="rId24"/>
    <p:sldId id="517" r:id="rId25"/>
    <p:sldId id="534" r:id="rId26"/>
    <p:sldId id="515" r:id="rId27"/>
    <p:sldId id="514" r:id="rId28"/>
    <p:sldId id="536" r:id="rId29"/>
    <p:sldId id="512" r:id="rId30"/>
    <p:sldId id="274" r:id="rId31"/>
    <p:sldId id="270" r:id="rId32"/>
    <p:sldId id="273" r:id="rId33"/>
    <p:sldId id="275" r:id="rId34"/>
    <p:sldId id="313" r:id="rId35"/>
    <p:sldId id="280" r:id="rId36"/>
    <p:sldId id="445" r:id="rId37"/>
    <p:sldId id="285" r:id="rId38"/>
    <p:sldId id="286" r:id="rId39"/>
    <p:sldId id="287" r:id="rId40"/>
    <p:sldId id="446" r:id="rId41"/>
    <p:sldId id="320" r:id="rId42"/>
    <p:sldId id="289" r:id="rId43"/>
    <p:sldId id="452" r:id="rId44"/>
    <p:sldId id="453" r:id="rId45"/>
    <p:sldId id="454" r:id="rId46"/>
    <p:sldId id="455" r:id="rId47"/>
    <p:sldId id="387" r:id="rId48"/>
    <p:sldId id="291" r:id="rId49"/>
    <p:sldId id="292" r:id="rId50"/>
    <p:sldId id="511" r:id="rId51"/>
  </p:sldIdLst>
  <p:sldSz cx="12192000" cy="6858000"/>
  <p:notesSz cx="6799263" cy="99298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105215-267F-AED7-9FFC-084113C60444}" name="Els Verbeelen" initials="EV" userId="S::els.verbeelen@cavaria.be::c6e6fa81-26b4-40ed-931c-ed4df40a6a2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ije van Huffelen" initials="MvH" lastIdx="5" clrIdx="0">
    <p:extLst>
      <p:ext uri="{19B8F6BF-5375-455C-9EA6-DF929625EA0E}">
        <p15:presenceInfo xmlns:p15="http://schemas.microsoft.com/office/powerpoint/2012/main" userId="Marije van Huffel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5BAE1"/>
    <a:srgbClr val="FFFFFF"/>
    <a:srgbClr val="BBDEFB"/>
    <a:srgbClr val="66BAE1"/>
    <a:srgbClr val="702283"/>
    <a:srgbClr val="F0E2F6"/>
    <a:srgbClr val="33CC33"/>
    <a:srgbClr val="00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193" autoAdjust="0"/>
  </p:normalViewPr>
  <p:slideViewPr>
    <p:cSldViewPr snapToGrid="0">
      <p:cViewPr varScale="1">
        <p:scale>
          <a:sx n="51" d="100"/>
          <a:sy n="51" d="100"/>
        </p:scale>
        <p:origin x="1232"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microsoft.com/office/2016/11/relationships/changesInfo" Target="changesInfos/changesInfo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 Id="rId6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je van Huffelen" userId="S::marije.vanhuffelen@cavaria.be::3ad0929d-e140-4927-9844-b5d61bf3c7c0" providerId="AD" clId="Web-{81682F7B-F73A-7AE6-1876-B349E49A6365}"/>
    <pc:docChg chg="modSld">
      <pc:chgData name="Marije van Huffelen" userId="S::marije.vanhuffelen@cavaria.be::3ad0929d-e140-4927-9844-b5d61bf3c7c0" providerId="AD" clId="Web-{81682F7B-F73A-7AE6-1876-B349E49A6365}" dt="2022-08-02T10:08:11.179" v="5" actId="20577"/>
      <pc:docMkLst>
        <pc:docMk/>
      </pc:docMkLst>
      <pc:sldChg chg="modSp">
        <pc:chgData name="Marije van Huffelen" userId="S::marije.vanhuffelen@cavaria.be::3ad0929d-e140-4927-9844-b5d61bf3c7c0" providerId="AD" clId="Web-{81682F7B-F73A-7AE6-1876-B349E49A6365}" dt="2022-08-02T10:08:02.069" v="3" actId="20577"/>
        <pc:sldMkLst>
          <pc:docMk/>
          <pc:sldMk cId="873144060" sldId="285"/>
        </pc:sldMkLst>
        <pc:spChg chg="mod">
          <ac:chgData name="Marije van Huffelen" userId="S::marije.vanhuffelen@cavaria.be::3ad0929d-e140-4927-9844-b5d61bf3c7c0" providerId="AD" clId="Web-{81682F7B-F73A-7AE6-1876-B349E49A6365}" dt="2022-08-02T10:07:55.663" v="0" actId="20577"/>
          <ac:spMkLst>
            <pc:docMk/>
            <pc:sldMk cId="873144060" sldId="285"/>
            <ac:spMk id="5" creationId="{00000000-0000-0000-0000-000000000000}"/>
          </ac:spMkLst>
        </pc:spChg>
        <pc:spChg chg="mod">
          <ac:chgData name="Marije van Huffelen" userId="S::marije.vanhuffelen@cavaria.be::3ad0929d-e140-4927-9844-b5d61bf3c7c0" providerId="AD" clId="Web-{81682F7B-F73A-7AE6-1876-B349E49A6365}" dt="2022-08-02T10:08:02.069" v="3" actId="20577"/>
          <ac:spMkLst>
            <pc:docMk/>
            <pc:sldMk cId="873144060" sldId="285"/>
            <ac:spMk id="6" creationId="{00000000-0000-0000-0000-000000000000}"/>
          </ac:spMkLst>
        </pc:spChg>
      </pc:sldChg>
      <pc:sldChg chg="modSp">
        <pc:chgData name="Marije van Huffelen" userId="S::marije.vanhuffelen@cavaria.be::3ad0929d-e140-4927-9844-b5d61bf3c7c0" providerId="AD" clId="Web-{81682F7B-F73A-7AE6-1876-B349E49A6365}" dt="2022-08-02T10:08:11.179" v="5" actId="20577"/>
        <pc:sldMkLst>
          <pc:docMk/>
          <pc:sldMk cId="34859998" sldId="313"/>
        </pc:sldMkLst>
        <pc:spChg chg="mod">
          <ac:chgData name="Marije van Huffelen" userId="S::marije.vanhuffelen@cavaria.be::3ad0929d-e140-4927-9844-b5d61bf3c7c0" providerId="AD" clId="Web-{81682F7B-F73A-7AE6-1876-B349E49A6365}" dt="2022-08-02T10:08:11.179" v="5" actId="20577"/>
          <ac:spMkLst>
            <pc:docMk/>
            <pc:sldMk cId="34859998" sldId="313"/>
            <ac:spMk id="5" creationId="{00000000-0000-0000-0000-000000000000}"/>
          </ac:spMkLst>
        </pc:spChg>
      </pc:sldChg>
      <pc:sldChg chg="modSp">
        <pc:chgData name="Marije van Huffelen" userId="S::marije.vanhuffelen@cavaria.be::3ad0929d-e140-4927-9844-b5d61bf3c7c0" providerId="AD" clId="Web-{81682F7B-F73A-7AE6-1876-B349E49A6365}" dt="2022-08-02T10:08:05.960" v="4" actId="20577"/>
        <pc:sldMkLst>
          <pc:docMk/>
          <pc:sldMk cId="4011272996" sldId="445"/>
        </pc:sldMkLst>
        <pc:spChg chg="mod">
          <ac:chgData name="Marije van Huffelen" userId="S::marije.vanhuffelen@cavaria.be::3ad0929d-e140-4927-9844-b5d61bf3c7c0" providerId="AD" clId="Web-{81682F7B-F73A-7AE6-1876-B349E49A6365}" dt="2022-08-02T10:08:05.960" v="4" actId="20577"/>
          <ac:spMkLst>
            <pc:docMk/>
            <pc:sldMk cId="4011272996" sldId="445"/>
            <ac:spMk id="12" creationId="{23A29360-8B1B-3F8B-A708-B8643933AD97}"/>
          </ac:spMkLst>
        </pc:spChg>
      </pc:sldChg>
    </pc:docChg>
  </pc:docChgLst>
  <pc:docChgLst>
    <pc:chgData name="Marije van Huffelen" userId="3ad0929d-e140-4927-9844-b5d61bf3c7c0" providerId="ADAL" clId="{8EA28AF6-4F84-47F9-9448-72CE1391B5DA}"/>
    <pc:docChg chg="custSel modSld">
      <pc:chgData name="Marije van Huffelen" userId="3ad0929d-e140-4927-9844-b5d61bf3c7c0" providerId="ADAL" clId="{8EA28AF6-4F84-47F9-9448-72CE1391B5DA}" dt="2022-08-01T13:45:52.844" v="0" actId="700"/>
      <pc:docMkLst>
        <pc:docMk/>
      </pc:docMkLst>
      <pc:sldChg chg="delSp modSp mod modClrScheme chgLayout">
        <pc:chgData name="Marije van Huffelen" userId="3ad0929d-e140-4927-9844-b5d61bf3c7c0" providerId="ADAL" clId="{8EA28AF6-4F84-47F9-9448-72CE1391B5DA}" dt="2022-08-01T13:45:52.844" v="0" actId="700"/>
        <pc:sldMkLst>
          <pc:docMk/>
          <pc:sldMk cId="1629646173" sldId="511"/>
        </pc:sldMkLst>
        <pc:spChg chg="del">
          <ac:chgData name="Marije van Huffelen" userId="3ad0929d-e140-4927-9844-b5d61bf3c7c0" providerId="ADAL" clId="{8EA28AF6-4F84-47F9-9448-72CE1391B5DA}" dt="2022-08-01T13:45:52.844" v="0" actId="700"/>
          <ac:spMkLst>
            <pc:docMk/>
            <pc:sldMk cId="1629646173" sldId="511"/>
            <ac:spMk id="3" creationId="{00000000-0000-0000-0000-000000000000}"/>
          </ac:spMkLst>
        </pc:spChg>
        <pc:spChg chg="mod ord">
          <ac:chgData name="Marije van Huffelen" userId="3ad0929d-e140-4927-9844-b5d61bf3c7c0" providerId="ADAL" clId="{8EA28AF6-4F84-47F9-9448-72CE1391B5DA}" dt="2022-08-01T13:45:52.844" v="0" actId="700"/>
          <ac:spMkLst>
            <pc:docMk/>
            <pc:sldMk cId="1629646173" sldId="511"/>
            <ac:spMk id="4" creationId="{27067E91-877B-15DF-D363-62A533B96A72}"/>
          </ac:spMkLst>
        </pc:spChg>
      </pc:sldChg>
    </pc:docChg>
  </pc:docChgLst>
  <pc:docChgLst>
    <pc:chgData name="Els Verbeelen" userId="S::els.verbeelen@cavaria.be::c6e6fa81-26b4-40ed-931c-ed4df40a6a2c" providerId="AD" clId="Web-{EC02DA00-D560-77BC-CD03-20E416073410}"/>
    <pc:docChg chg="">
      <pc:chgData name="Els Verbeelen" userId="S::els.verbeelen@cavaria.be::c6e6fa81-26b4-40ed-931c-ed4df40a6a2c" providerId="AD" clId="Web-{EC02DA00-D560-77BC-CD03-20E416073410}" dt="2022-07-14T14:11:37.950" v="0"/>
      <pc:docMkLst>
        <pc:docMk/>
      </pc:docMkLst>
      <pc:sldChg chg="delCm">
        <pc:chgData name="Els Verbeelen" userId="S::els.verbeelen@cavaria.be::c6e6fa81-26b4-40ed-931c-ed4df40a6a2c" providerId="AD" clId="Web-{EC02DA00-D560-77BC-CD03-20E416073410}" dt="2022-07-14T14:11:37.950" v="0"/>
        <pc:sldMkLst>
          <pc:docMk/>
          <pc:sldMk cId="3771310973" sldId="311"/>
        </pc:sldMkLst>
      </pc:sldChg>
    </pc:docChg>
  </pc:docChgLst>
  <pc:docChgLst>
    <pc:chgData name="Marije van Huffelen" userId="S::marije.vanhuffelen@cavaria.be::3ad0929d-e140-4927-9844-b5d61bf3c7c0" providerId="AD" clId="Web-{87718967-080E-4A96-E5A4-8F3D972F6101}"/>
    <pc:docChg chg="delSld modSld">
      <pc:chgData name="Marije van Huffelen" userId="S::marije.vanhuffelen@cavaria.be::3ad0929d-e140-4927-9844-b5d61bf3c7c0" providerId="AD" clId="Web-{87718967-080E-4A96-E5A4-8F3D972F6101}" dt="2022-09-06T15:41:30.180" v="16" actId="20577"/>
      <pc:docMkLst>
        <pc:docMk/>
      </pc:docMkLst>
      <pc:sldChg chg="modSp">
        <pc:chgData name="Marije van Huffelen" userId="S::marije.vanhuffelen@cavaria.be::3ad0929d-e140-4927-9844-b5d61bf3c7c0" providerId="AD" clId="Web-{87718967-080E-4A96-E5A4-8F3D972F6101}" dt="2022-09-06T15:29:59.110" v="1" actId="20577"/>
        <pc:sldMkLst>
          <pc:docMk/>
          <pc:sldMk cId="2226000290" sldId="270"/>
        </pc:sldMkLst>
        <pc:spChg chg="mod">
          <ac:chgData name="Marije van Huffelen" userId="S::marije.vanhuffelen@cavaria.be::3ad0929d-e140-4927-9844-b5d61bf3c7c0" providerId="AD" clId="Web-{87718967-080E-4A96-E5A4-8F3D972F6101}" dt="2022-09-06T15:29:59.110" v="1" actId="20577"/>
          <ac:spMkLst>
            <pc:docMk/>
            <pc:sldMk cId="2226000290" sldId="270"/>
            <ac:spMk id="3" creationId="{00000000-0000-0000-0000-000000000000}"/>
          </ac:spMkLst>
        </pc:spChg>
      </pc:sldChg>
      <pc:sldChg chg="modSp">
        <pc:chgData name="Marije van Huffelen" userId="S::marije.vanhuffelen@cavaria.be::3ad0929d-e140-4927-9844-b5d61bf3c7c0" providerId="AD" clId="Web-{87718967-080E-4A96-E5A4-8F3D972F6101}" dt="2022-09-06T15:34:36.588" v="3" actId="20577"/>
        <pc:sldMkLst>
          <pc:docMk/>
          <pc:sldMk cId="558441908" sldId="273"/>
        </pc:sldMkLst>
        <pc:spChg chg="mod">
          <ac:chgData name="Marije van Huffelen" userId="S::marije.vanhuffelen@cavaria.be::3ad0929d-e140-4927-9844-b5d61bf3c7c0" providerId="AD" clId="Web-{87718967-080E-4A96-E5A4-8F3D972F6101}" dt="2022-09-06T15:34:36.588" v="3" actId="20577"/>
          <ac:spMkLst>
            <pc:docMk/>
            <pc:sldMk cId="558441908" sldId="273"/>
            <ac:spMk id="3" creationId="{00000000-0000-0000-0000-000000000000}"/>
          </ac:spMkLst>
        </pc:spChg>
      </pc:sldChg>
      <pc:sldChg chg="del">
        <pc:chgData name="Marije van Huffelen" userId="S::marije.vanhuffelen@cavaria.be::3ad0929d-e140-4927-9844-b5d61bf3c7c0" providerId="AD" clId="Web-{87718967-080E-4A96-E5A4-8F3D972F6101}" dt="2022-09-06T15:40:59.132" v="13"/>
        <pc:sldMkLst>
          <pc:docMk/>
          <pc:sldMk cId="3184317739" sldId="283"/>
        </pc:sldMkLst>
      </pc:sldChg>
      <pc:sldChg chg="modSp">
        <pc:chgData name="Marije van Huffelen" userId="S::marije.vanhuffelen@cavaria.be::3ad0929d-e140-4927-9844-b5d61bf3c7c0" providerId="AD" clId="Web-{87718967-080E-4A96-E5A4-8F3D972F6101}" dt="2022-09-06T15:39:42.302" v="12" actId="20577"/>
        <pc:sldMkLst>
          <pc:docMk/>
          <pc:sldMk cId="2333673775" sldId="320"/>
        </pc:sldMkLst>
        <pc:spChg chg="mod">
          <ac:chgData name="Marije van Huffelen" userId="S::marije.vanhuffelen@cavaria.be::3ad0929d-e140-4927-9844-b5d61bf3c7c0" providerId="AD" clId="Web-{87718967-080E-4A96-E5A4-8F3D972F6101}" dt="2022-09-06T15:39:42.302" v="12" actId="20577"/>
          <ac:spMkLst>
            <pc:docMk/>
            <pc:sldMk cId="2333673775" sldId="320"/>
            <ac:spMk id="5" creationId="{00000000-0000-0000-0000-000000000000}"/>
          </ac:spMkLst>
        </pc:spChg>
      </pc:sldChg>
      <pc:sldChg chg="modSp">
        <pc:chgData name="Marije van Huffelen" userId="S::marije.vanhuffelen@cavaria.be::3ad0929d-e140-4927-9844-b5d61bf3c7c0" providerId="AD" clId="Web-{87718967-080E-4A96-E5A4-8F3D972F6101}" dt="2022-09-06T15:41:30.180" v="16" actId="20577"/>
        <pc:sldMkLst>
          <pc:docMk/>
          <pc:sldMk cId="1629646173" sldId="511"/>
        </pc:sldMkLst>
        <pc:spChg chg="mod">
          <ac:chgData name="Marije van Huffelen" userId="S::marije.vanhuffelen@cavaria.be::3ad0929d-e140-4927-9844-b5d61bf3c7c0" providerId="AD" clId="Web-{87718967-080E-4A96-E5A4-8F3D972F6101}" dt="2022-09-06T15:41:30.180" v="16" actId="20577"/>
          <ac:spMkLst>
            <pc:docMk/>
            <pc:sldMk cId="1629646173" sldId="511"/>
            <ac:spMk id="4" creationId="{27067E91-877B-15DF-D363-62A533B96A72}"/>
          </ac:spMkLst>
        </pc:spChg>
      </pc:sldChg>
    </pc:docChg>
  </pc:docChgLst>
  <pc:docChgLst>
    <pc:chgData name="Marije van Huffelen" userId="S::marije.vanhuffelen@cavaria.be::3ad0929d-e140-4927-9844-b5d61bf3c7c0" providerId="AD" clId="Web-{F83557A6-0A36-FDE5-164C-EF7DD1774FB2}"/>
    <pc:docChg chg="addSld delSld modSld addMainMaster">
      <pc:chgData name="Marije van Huffelen" userId="S::marije.vanhuffelen@cavaria.be::3ad0929d-e140-4927-9844-b5d61bf3c7c0" providerId="AD" clId="Web-{F83557A6-0A36-FDE5-164C-EF7DD1774FB2}" dt="2022-08-01T13:44:03.820" v="85"/>
      <pc:docMkLst>
        <pc:docMk/>
      </pc:docMkLst>
      <pc:sldChg chg="del">
        <pc:chgData name="Marije van Huffelen" userId="S::marije.vanhuffelen@cavaria.be::3ad0929d-e140-4927-9844-b5d61bf3c7c0" providerId="AD" clId="Web-{F83557A6-0A36-FDE5-164C-EF7DD1774FB2}" dt="2022-08-01T13:37:55.979" v="17"/>
        <pc:sldMkLst>
          <pc:docMk/>
          <pc:sldMk cId="1437293531" sldId="261"/>
        </pc:sldMkLst>
      </pc:sldChg>
      <pc:sldChg chg="modSp">
        <pc:chgData name="Marije van Huffelen" userId="S::marije.vanhuffelen@cavaria.be::3ad0929d-e140-4927-9844-b5d61bf3c7c0" providerId="AD" clId="Web-{F83557A6-0A36-FDE5-164C-EF7DD1774FB2}" dt="2022-08-01T13:38:43.996" v="43" actId="20577"/>
        <pc:sldMkLst>
          <pc:docMk/>
          <pc:sldMk cId="2226000290" sldId="270"/>
        </pc:sldMkLst>
        <pc:spChg chg="mod">
          <ac:chgData name="Marije van Huffelen" userId="S::marije.vanhuffelen@cavaria.be::3ad0929d-e140-4927-9844-b5d61bf3c7c0" providerId="AD" clId="Web-{F83557A6-0A36-FDE5-164C-EF7DD1774FB2}" dt="2022-08-01T13:38:43.996" v="43" actId="20577"/>
          <ac:spMkLst>
            <pc:docMk/>
            <pc:sldMk cId="2226000290" sldId="270"/>
            <ac:spMk id="2" creationId="{00000000-0000-0000-0000-000000000000}"/>
          </ac:spMkLst>
        </pc:spChg>
      </pc:sldChg>
      <pc:sldChg chg="modSp">
        <pc:chgData name="Marije van Huffelen" userId="S::marije.vanhuffelen@cavaria.be::3ad0929d-e140-4927-9844-b5d61bf3c7c0" providerId="AD" clId="Web-{F83557A6-0A36-FDE5-164C-EF7DD1774FB2}" dt="2022-08-01T13:38:52.153" v="45" actId="20577"/>
        <pc:sldMkLst>
          <pc:docMk/>
          <pc:sldMk cId="558441908" sldId="273"/>
        </pc:sldMkLst>
        <pc:spChg chg="mod">
          <ac:chgData name="Marije van Huffelen" userId="S::marije.vanhuffelen@cavaria.be::3ad0929d-e140-4927-9844-b5d61bf3c7c0" providerId="AD" clId="Web-{F83557A6-0A36-FDE5-164C-EF7DD1774FB2}" dt="2022-08-01T13:38:52.153" v="45" actId="20577"/>
          <ac:spMkLst>
            <pc:docMk/>
            <pc:sldMk cId="558441908" sldId="273"/>
            <ac:spMk id="2" creationId="{00000000-0000-0000-0000-000000000000}"/>
          </ac:spMkLst>
        </pc:spChg>
      </pc:sldChg>
      <pc:sldChg chg="modSp">
        <pc:chgData name="Marije van Huffelen" userId="S::marije.vanhuffelen@cavaria.be::3ad0929d-e140-4927-9844-b5d61bf3c7c0" providerId="AD" clId="Web-{F83557A6-0A36-FDE5-164C-EF7DD1774FB2}" dt="2022-08-01T13:39:04.450" v="47" actId="20577"/>
        <pc:sldMkLst>
          <pc:docMk/>
          <pc:sldMk cId="62001756" sldId="275"/>
        </pc:sldMkLst>
        <pc:spChg chg="mod">
          <ac:chgData name="Marije van Huffelen" userId="S::marije.vanhuffelen@cavaria.be::3ad0929d-e140-4927-9844-b5d61bf3c7c0" providerId="AD" clId="Web-{F83557A6-0A36-FDE5-164C-EF7DD1774FB2}" dt="2022-08-01T13:39:04.450" v="47" actId="20577"/>
          <ac:spMkLst>
            <pc:docMk/>
            <pc:sldMk cId="62001756" sldId="275"/>
            <ac:spMk id="2" creationId="{00000000-0000-0000-0000-000000000000}"/>
          </ac:spMkLst>
        </pc:spChg>
      </pc:sldChg>
      <pc:sldChg chg="modSp">
        <pc:chgData name="Marije van Huffelen" userId="S::marije.vanhuffelen@cavaria.be::3ad0929d-e140-4927-9844-b5d61bf3c7c0" providerId="AD" clId="Web-{F83557A6-0A36-FDE5-164C-EF7DD1774FB2}" dt="2022-08-01T13:43:51.069" v="84" actId="20577"/>
        <pc:sldMkLst>
          <pc:docMk/>
          <pc:sldMk cId="3184317739" sldId="283"/>
        </pc:sldMkLst>
        <pc:spChg chg="mod">
          <ac:chgData name="Marije van Huffelen" userId="S::marije.vanhuffelen@cavaria.be::3ad0929d-e140-4927-9844-b5d61bf3c7c0" providerId="AD" clId="Web-{F83557A6-0A36-FDE5-164C-EF7DD1774FB2}" dt="2022-08-01T13:43:51.069" v="84" actId="20577"/>
          <ac:spMkLst>
            <pc:docMk/>
            <pc:sldMk cId="3184317739" sldId="283"/>
            <ac:spMk id="2" creationId="{00000000-0000-0000-0000-000000000000}"/>
          </ac:spMkLst>
        </pc:spChg>
      </pc:sldChg>
      <pc:sldChg chg="modSp">
        <pc:chgData name="Marije van Huffelen" userId="S::marije.vanhuffelen@cavaria.be::3ad0929d-e140-4927-9844-b5d61bf3c7c0" providerId="AD" clId="Web-{F83557A6-0A36-FDE5-164C-EF7DD1774FB2}" dt="2022-08-01T13:42:19.785" v="62" actId="20577"/>
        <pc:sldMkLst>
          <pc:docMk/>
          <pc:sldMk cId="3060577349" sldId="287"/>
        </pc:sldMkLst>
        <pc:spChg chg="mod">
          <ac:chgData name="Marije van Huffelen" userId="S::marije.vanhuffelen@cavaria.be::3ad0929d-e140-4927-9844-b5d61bf3c7c0" providerId="AD" clId="Web-{F83557A6-0A36-FDE5-164C-EF7DD1774FB2}" dt="2022-08-01T13:42:19.785" v="62" actId="20577"/>
          <ac:spMkLst>
            <pc:docMk/>
            <pc:sldMk cId="3060577349" sldId="287"/>
            <ac:spMk id="2" creationId="{00000000-0000-0000-0000-000000000000}"/>
          </ac:spMkLst>
        </pc:spChg>
        <pc:spChg chg="mod">
          <ac:chgData name="Marije van Huffelen" userId="S::marije.vanhuffelen@cavaria.be::3ad0929d-e140-4927-9844-b5d61bf3c7c0" providerId="AD" clId="Web-{F83557A6-0A36-FDE5-164C-EF7DD1774FB2}" dt="2022-08-01T13:41:24.142" v="51" actId="20577"/>
          <ac:spMkLst>
            <pc:docMk/>
            <pc:sldMk cId="3060577349" sldId="287"/>
            <ac:spMk id="5" creationId="{00000000-0000-0000-0000-000000000000}"/>
          </ac:spMkLst>
        </pc:spChg>
      </pc:sldChg>
      <pc:sldChg chg="del">
        <pc:chgData name="Marije van Huffelen" userId="S::marije.vanhuffelen@cavaria.be::3ad0929d-e140-4927-9844-b5d61bf3c7c0" providerId="AD" clId="Web-{F83557A6-0A36-FDE5-164C-EF7DD1774FB2}" dt="2022-08-01T13:37:55.979" v="11"/>
        <pc:sldMkLst>
          <pc:docMk/>
          <pc:sldMk cId="3771310973" sldId="311"/>
        </pc:sldMkLst>
      </pc:sldChg>
      <pc:sldChg chg="del">
        <pc:chgData name="Marije van Huffelen" userId="S::marije.vanhuffelen@cavaria.be::3ad0929d-e140-4927-9844-b5d61bf3c7c0" providerId="AD" clId="Web-{F83557A6-0A36-FDE5-164C-EF7DD1774FB2}" dt="2022-08-01T13:37:55.979" v="10"/>
        <pc:sldMkLst>
          <pc:docMk/>
          <pc:sldMk cId="568010910" sldId="314"/>
        </pc:sldMkLst>
      </pc:sldChg>
      <pc:sldChg chg="del">
        <pc:chgData name="Marije van Huffelen" userId="S::marije.vanhuffelen@cavaria.be::3ad0929d-e140-4927-9844-b5d61bf3c7c0" providerId="AD" clId="Web-{F83557A6-0A36-FDE5-164C-EF7DD1774FB2}" dt="2022-08-01T13:37:55.979" v="9"/>
        <pc:sldMkLst>
          <pc:docMk/>
          <pc:sldMk cId="3615959712" sldId="316"/>
        </pc:sldMkLst>
      </pc:sldChg>
      <pc:sldChg chg="del">
        <pc:chgData name="Marije van Huffelen" userId="S::marije.vanhuffelen@cavaria.be::3ad0929d-e140-4927-9844-b5d61bf3c7c0" providerId="AD" clId="Web-{F83557A6-0A36-FDE5-164C-EF7DD1774FB2}" dt="2022-08-01T13:37:55.979" v="8"/>
        <pc:sldMkLst>
          <pc:docMk/>
          <pc:sldMk cId="571395444" sldId="317"/>
        </pc:sldMkLst>
      </pc:sldChg>
      <pc:sldChg chg="del">
        <pc:chgData name="Marije van Huffelen" userId="S::marije.vanhuffelen@cavaria.be::3ad0929d-e140-4927-9844-b5d61bf3c7c0" providerId="AD" clId="Web-{F83557A6-0A36-FDE5-164C-EF7DD1774FB2}" dt="2022-08-01T13:37:55.964" v="5"/>
        <pc:sldMkLst>
          <pc:docMk/>
          <pc:sldMk cId="1913815567" sldId="318"/>
        </pc:sldMkLst>
      </pc:sldChg>
      <pc:sldChg chg="del">
        <pc:chgData name="Marije van Huffelen" userId="S::marije.vanhuffelen@cavaria.be::3ad0929d-e140-4927-9844-b5d61bf3c7c0" providerId="AD" clId="Web-{F83557A6-0A36-FDE5-164C-EF7DD1774FB2}" dt="2022-08-01T13:37:55.979" v="18"/>
        <pc:sldMkLst>
          <pc:docMk/>
          <pc:sldMk cId="31725155" sldId="319"/>
        </pc:sldMkLst>
      </pc:sldChg>
      <pc:sldChg chg="modSp">
        <pc:chgData name="Marije van Huffelen" userId="S::marije.vanhuffelen@cavaria.be::3ad0929d-e140-4927-9844-b5d61bf3c7c0" providerId="AD" clId="Web-{F83557A6-0A36-FDE5-164C-EF7DD1774FB2}" dt="2022-08-01T13:42:08.769" v="60" actId="20577"/>
        <pc:sldMkLst>
          <pc:docMk/>
          <pc:sldMk cId="2333673775" sldId="320"/>
        </pc:sldMkLst>
        <pc:spChg chg="mod">
          <ac:chgData name="Marije van Huffelen" userId="S::marije.vanhuffelen@cavaria.be::3ad0929d-e140-4927-9844-b5d61bf3c7c0" providerId="AD" clId="Web-{F83557A6-0A36-FDE5-164C-EF7DD1774FB2}" dt="2022-08-01T13:42:08.769" v="60" actId="20577"/>
          <ac:spMkLst>
            <pc:docMk/>
            <pc:sldMk cId="2333673775" sldId="320"/>
            <ac:spMk id="2" creationId="{00000000-0000-0000-0000-000000000000}"/>
          </ac:spMkLst>
        </pc:spChg>
      </pc:sldChg>
      <pc:sldChg chg="del">
        <pc:chgData name="Marije van Huffelen" userId="S::marije.vanhuffelen@cavaria.be::3ad0929d-e140-4927-9844-b5d61bf3c7c0" providerId="AD" clId="Web-{F83557A6-0A36-FDE5-164C-EF7DD1774FB2}" dt="2022-08-01T13:37:55.964" v="3"/>
        <pc:sldMkLst>
          <pc:docMk/>
          <pc:sldMk cId="3726275942" sldId="321"/>
        </pc:sldMkLst>
      </pc:sldChg>
      <pc:sldChg chg="del">
        <pc:chgData name="Marije van Huffelen" userId="S::marije.vanhuffelen@cavaria.be::3ad0929d-e140-4927-9844-b5d61bf3c7c0" providerId="AD" clId="Web-{F83557A6-0A36-FDE5-164C-EF7DD1774FB2}" dt="2022-08-01T13:37:55.964" v="2"/>
        <pc:sldMkLst>
          <pc:docMk/>
          <pc:sldMk cId="4040873538" sldId="322"/>
        </pc:sldMkLst>
      </pc:sldChg>
      <pc:sldChg chg="del">
        <pc:chgData name="Marije van Huffelen" userId="S::marije.vanhuffelen@cavaria.be::3ad0929d-e140-4927-9844-b5d61bf3c7c0" providerId="AD" clId="Web-{F83557A6-0A36-FDE5-164C-EF7DD1774FB2}" dt="2022-08-01T13:37:55.964" v="1"/>
        <pc:sldMkLst>
          <pc:docMk/>
          <pc:sldMk cId="53122261" sldId="324"/>
        </pc:sldMkLst>
      </pc:sldChg>
      <pc:sldChg chg="del">
        <pc:chgData name="Marije van Huffelen" userId="S::marije.vanhuffelen@cavaria.be::3ad0929d-e140-4927-9844-b5d61bf3c7c0" providerId="AD" clId="Web-{F83557A6-0A36-FDE5-164C-EF7DD1774FB2}" dt="2022-08-01T13:37:55.964" v="0"/>
        <pc:sldMkLst>
          <pc:docMk/>
          <pc:sldMk cId="3480467665" sldId="325"/>
        </pc:sldMkLst>
      </pc:sldChg>
      <pc:sldChg chg="delCm">
        <pc:chgData name="Marije van Huffelen" userId="S::marije.vanhuffelen@cavaria.be::3ad0929d-e140-4927-9844-b5d61bf3c7c0" providerId="AD" clId="Web-{F83557A6-0A36-FDE5-164C-EF7DD1774FB2}" dt="2022-08-01T13:44:03.820" v="85"/>
        <pc:sldMkLst>
          <pc:docMk/>
          <pc:sldMk cId="2018226520" sldId="387"/>
        </pc:sldMkLst>
      </pc:sldChg>
      <pc:sldChg chg="del">
        <pc:chgData name="Marije van Huffelen" userId="S::marije.vanhuffelen@cavaria.be::3ad0929d-e140-4927-9844-b5d61bf3c7c0" providerId="AD" clId="Web-{F83557A6-0A36-FDE5-164C-EF7DD1774FB2}" dt="2022-08-01T13:37:55.979" v="16"/>
        <pc:sldMkLst>
          <pc:docMk/>
          <pc:sldMk cId="962468347" sldId="439"/>
        </pc:sldMkLst>
      </pc:sldChg>
      <pc:sldChg chg="del">
        <pc:chgData name="Marije van Huffelen" userId="S::marije.vanhuffelen@cavaria.be::3ad0929d-e140-4927-9844-b5d61bf3c7c0" providerId="AD" clId="Web-{F83557A6-0A36-FDE5-164C-EF7DD1774FB2}" dt="2022-08-01T13:37:55.979" v="12"/>
        <pc:sldMkLst>
          <pc:docMk/>
          <pc:sldMk cId="3747110119" sldId="444"/>
        </pc:sldMkLst>
      </pc:sldChg>
      <pc:sldChg chg="modSp">
        <pc:chgData name="Marije van Huffelen" userId="S::marije.vanhuffelen@cavaria.be::3ad0929d-e140-4927-9844-b5d61bf3c7c0" providerId="AD" clId="Web-{F83557A6-0A36-FDE5-164C-EF7DD1774FB2}" dt="2022-08-01T13:39:38.295" v="48" actId="20577"/>
        <pc:sldMkLst>
          <pc:docMk/>
          <pc:sldMk cId="4011272996" sldId="445"/>
        </pc:sldMkLst>
        <pc:spChg chg="mod">
          <ac:chgData name="Marije van Huffelen" userId="S::marije.vanhuffelen@cavaria.be::3ad0929d-e140-4927-9844-b5d61bf3c7c0" providerId="AD" clId="Web-{F83557A6-0A36-FDE5-164C-EF7DD1774FB2}" dt="2022-08-01T13:39:38.295" v="48" actId="20577"/>
          <ac:spMkLst>
            <pc:docMk/>
            <pc:sldMk cId="4011272996" sldId="445"/>
            <ac:spMk id="12" creationId="{23A29360-8B1B-3F8B-A708-B8643933AD97}"/>
          </ac:spMkLst>
        </pc:spChg>
      </pc:sldChg>
      <pc:sldChg chg="modSp">
        <pc:chgData name="Marije van Huffelen" userId="S::marije.vanhuffelen@cavaria.be::3ad0929d-e140-4927-9844-b5d61bf3c7c0" providerId="AD" clId="Web-{F83557A6-0A36-FDE5-164C-EF7DD1774FB2}" dt="2022-08-01T13:42:04.097" v="58" actId="20577"/>
        <pc:sldMkLst>
          <pc:docMk/>
          <pc:sldMk cId="3059321962" sldId="446"/>
        </pc:sldMkLst>
        <pc:spChg chg="mod">
          <ac:chgData name="Marije van Huffelen" userId="S::marije.vanhuffelen@cavaria.be::3ad0929d-e140-4927-9844-b5d61bf3c7c0" providerId="AD" clId="Web-{F83557A6-0A36-FDE5-164C-EF7DD1774FB2}" dt="2022-08-01T13:42:04.097" v="58" actId="20577"/>
          <ac:spMkLst>
            <pc:docMk/>
            <pc:sldMk cId="3059321962" sldId="446"/>
            <ac:spMk id="2" creationId="{00000000-0000-0000-0000-000000000000}"/>
          </ac:spMkLst>
        </pc:spChg>
        <pc:spChg chg="mod">
          <ac:chgData name="Marije van Huffelen" userId="S::marije.vanhuffelen@cavaria.be::3ad0929d-e140-4927-9844-b5d61bf3c7c0" providerId="AD" clId="Web-{F83557A6-0A36-FDE5-164C-EF7DD1774FB2}" dt="2022-08-01T13:41:31.721" v="54" actId="20577"/>
          <ac:spMkLst>
            <pc:docMk/>
            <pc:sldMk cId="3059321962" sldId="446"/>
            <ac:spMk id="5" creationId="{00000000-0000-0000-0000-000000000000}"/>
          </ac:spMkLst>
        </pc:spChg>
      </pc:sldChg>
      <pc:sldChg chg="addSp delSp modSp">
        <pc:chgData name="Marije van Huffelen" userId="S::marije.vanhuffelen@cavaria.be::3ad0929d-e140-4927-9844-b5d61bf3c7c0" providerId="AD" clId="Web-{F83557A6-0A36-FDE5-164C-EF7DD1774FB2}" dt="2022-08-01T13:43:06.802" v="71" actId="1076"/>
        <pc:sldMkLst>
          <pc:docMk/>
          <pc:sldMk cId="2513122082" sldId="453"/>
        </pc:sldMkLst>
        <pc:picChg chg="del">
          <ac:chgData name="Marije van Huffelen" userId="S::marije.vanhuffelen@cavaria.be::3ad0929d-e140-4927-9844-b5d61bf3c7c0" providerId="AD" clId="Web-{F83557A6-0A36-FDE5-164C-EF7DD1774FB2}" dt="2022-08-01T13:42:47.333" v="63"/>
          <ac:picMkLst>
            <pc:docMk/>
            <pc:sldMk cId="2513122082" sldId="453"/>
            <ac:picMk id="4" creationId="{28B3BA2C-D686-EAEB-D97A-10D2FECF4617}"/>
          </ac:picMkLst>
        </pc:picChg>
        <pc:picChg chg="add mod">
          <ac:chgData name="Marije van Huffelen" userId="S::marije.vanhuffelen@cavaria.be::3ad0929d-e140-4927-9844-b5d61bf3c7c0" providerId="AD" clId="Web-{F83557A6-0A36-FDE5-164C-EF7DD1774FB2}" dt="2022-08-01T13:43:06.802" v="71" actId="1076"/>
          <ac:picMkLst>
            <pc:docMk/>
            <pc:sldMk cId="2513122082" sldId="453"/>
            <ac:picMk id="5" creationId="{5D4CB30E-2E8E-D78B-5A1C-F11D31CF0D67}"/>
          </ac:picMkLst>
        </pc:picChg>
      </pc:sldChg>
      <pc:sldChg chg="addSp delSp modSp">
        <pc:chgData name="Marije van Huffelen" userId="S::marije.vanhuffelen@cavaria.be::3ad0929d-e140-4927-9844-b5d61bf3c7c0" providerId="AD" clId="Web-{F83557A6-0A36-FDE5-164C-EF7DD1774FB2}" dt="2022-08-01T13:43:18.537" v="77" actId="1076"/>
        <pc:sldMkLst>
          <pc:docMk/>
          <pc:sldMk cId="1136530405" sldId="454"/>
        </pc:sldMkLst>
        <pc:picChg chg="add del">
          <ac:chgData name="Marije van Huffelen" userId="S::marije.vanhuffelen@cavaria.be::3ad0929d-e140-4927-9844-b5d61bf3c7c0" providerId="AD" clId="Web-{F83557A6-0A36-FDE5-164C-EF7DD1774FB2}" dt="2022-08-01T13:43:15.849" v="74"/>
          <ac:picMkLst>
            <pc:docMk/>
            <pc:sldMk cId="1136530405" sldId="454"/>
            <ac:picMk id="5" creationId="{11A14C3D-B6B2-211F-A6B7-7FD66C760236}"/>
          </ac:picMkLst>
        </pc:picChg>
        <pc:picChg chg="del">
          <ac:chgData name="Marije van Huffelen" userId="S::marije.vanhuffelen@cavaria.be::3ad0929d-e140-4927-9844-b5d61bf3c7c0" providerId="AD" clId="Web-{F83557A6-0A36-FDE5-164C-EF7DD1774FB2}" dt="2022-08-01T13:43:00.396" v="68"/>
          <ac:picMkLst>
            <pc:docMk/>
            <pc:sldMk cId="1136530405" sldId="454"/>
            <ac:picMk id="6" creationId="{B636C3E8-AE45-0DED-4832-F16F977FAD62}"/>
          </ac:picMkLst>
        </pc:picChg>
        <pc:picChg chg="add del">
          <ac:chgData name="Marije van Huffelen" userId="S::marije.vanhuffelen@cavaria.be::3ad0929d-e140-4927-9844-b5d61bf3c7c0" providerId="AD" clId="Web-{F83557A6-0A36-FDE5-164C-EF7DD1774FB2}" dt="2022-08-01T13:43:13.990" v="73"/>
          <ac:picMkLst>
            <pc:docMk/>
            <pc:sldMk cId="1136530405" sldId="454"/>
            <ac:picMk id="8" creationId="{27242198-0AE7-1FCB-94BE-32559F77F9E1}"/>
          </ac:picMkLst>
        </pc:picChg>
        <pc:picChg chg="add mod">
          <ac:chgData name="Marije van Huffelen" userId="S::marije.vanhuffelen@cavaria.be::3ad0929d-e140-4927-9844-b5d61bf3c7c0" providerId="AD" clId="Web-{F83557A6-0A36-FDE5-164C-EF7DD1774FB2}" dt="2022-08-01T13:43:18.537" v="77" actId="1076"/>
          <ac:picMkLst>
            <pc:docMk/>
            <pc:sldMk cId="1136530405" sldId="454"/>
            <ac:picMk id="10" creationId="{57035F35-AA13-AD02-5CA9-7F12D658B930}"/>
          </ac:picMkLst>
        </pc:picChg>
      </pc:sldChg>
      <pc:sldChg chg="addSp delSp">
        <pc:chgData name="Marije van Huffelen" userId="S::marije.vanhuffelen@cavaria.be::3ad0929d-e140-4927-9844-b5d61bf3c7c0" providerId="AD" clId="Web-{F83557A6-0A36-FDE5-164C-EF7DD1774FB2}" dt="2022-08-01T13:43:23.099" v="79"/>
        <pc:sldMkLst>
          <pc:docMk/>
          <pc:sldMk cId="691200287" sldId="455"/>
        </pc:sldMkLst>
        <pc:picChg chg="del">
          <ac:chgData name="Marije van Huffelen" userId="S::marije.vanhuffelen@cavaria.be::3ad0929d-e140-4927-9844-b5d61bf3c7c0" providerId="AD" clId="Web-{F83557A6-0A36-FDE5-164C-EF7DD1774FB2}" dt="2022-08-01T13:43:21.724" v="78"/>
          <ac:picMkLst>
            <pc:docMk/>
            <pc:sldMk cId="691200287" sldId="455"/>
            <ac:picMk id="5" creationId="{A4AA302E-8B50-4435-C09F-6B3471A97B5B}"/>
          </ac:picMkLst>
        </pc:picChg>
        <pc:picChg chg="add">
          <ac:chgData name="Marije van Huffelen" userId="S::marije.vanhuffelen@cavaria.be::3ad0929d-e140-4927-9844-b5d61bf3c7c0" providerId="AD" clId="Web-{F83557A6-0A36-FDE5-164C-EF7DD1774FB2}" dt="2022-08-01T13:43:23.099" v="79"/>
          <ac:picMkLst>
            <pc:docMk/>
            <pc:sldMk cId="691200287" sldId="455"/>
            <ac:picMk id="6" creationId="{80609FFA-A719-6ED1-E781-AF8484FBC524}"/>
          </ac:picMkLst>
        </pc:picChg>
      </pc:sldChg>
      <pc:sldChg chg="del">
        <pc:chgData name="Marije van Huffelen" userId="S::marije.vanhuffelen@cavaria.be::3ad0929d-e140-4927-9844-b5d61bf3c7c0" providerId="AD" clId="Web-{F83557A6-0A36-FDE5-164C-EF7DD1774FB2}" dt="2022-08-01T13:37:55.964" v="6"/>
        <pc:sldMkLst>
          <pc:docMk/>
          <pc:sldMk cId="1647308674" sldId="480"/>
        </pc:sldMkLst>
      </pc:sldChg>
      <pc:sldChg chg="del">
        <pc:chgData name="Marije van Huffelen" userId="S::marije.vanhuffelen@cavaria.be::3ad0929d-e140-4927-9844-b5d61bf3c7c0" providerId="AD" clId="Web-{F83557A6-0A36-FDE5-164C-EF7DD1774FB2}" dt="2022-08-01T13:37:55.964" v="7"/>
        <pc:sldMkLst>
          <pc:docMk/>
          <pc:sldMk cId="2265816955" sldId="504"/>
        </pc:sldMkLst>
      </pc:sldChg>
      <pc:sldChg chg="add">
        <pc:chgData name="Marije van Huffelen" userId="S::marije.vanhuffelen@cavaria.be::3ad0929d-e140-4927-9844-b5d61bf3c7c0" providerId="AD" clId="Web-{F83557A6-0A36-FDE5-164C-EF7DD1774FB2}" dt="2022-08-01T13:38:00.417" v="19"/>
        <pc:sldMkLst>
          <pc:docMk/>
          <pc:sldMk cId="2088661697" sldId="512"/>
        </pc:sldMkLst>
      </pc:sldChg>
      <pc:sldChg chg="del">
        <pc:chgData name="Marije van Huffelen" userId="S::marije.vanhuffelen@cavaria.be::3ad0929d-e140-4927-9844-b5d61bf3c7c0" providerId="AD" clId="Web-{F83557A6-0A36-FDE5-164C-EF7DD1774FB2}" dt="2022-08-01T13:37:55.979" v="15"/>
        <pc:sldMkLst>
          <pc:docMk/>
          <pc:sldMk cId="3463681322" sldId="512"/>
        </pc:sldMkLst>
      </pc:sldChg>
      <pc:sldChg chg="add">
        <pc:chgData name="Marije van Huffelen" userId="S::marije.vanhuffelen@cavaria.be::3ad0929d-e140-4927-9844-b5d61bf3c7c0" providerId="AD" clId="Web-{F83557A6-0A36-FDE5-164C-EF7DD1774FB2}" dt="2022-08-01T13:38:00.511" v="20"/>
        <pc:sldMkLst>
          <pc:docMk/>
          <pc:sldMk cId="945604462" sldId="513"/>
        </pc:sldMkLst>
      </pc:sldChg>
      <pc:sldChg chg="del">
        <pc:chgData name="Marije van Huffelen" userId="S::marije.vanhuffelen@cavaria.be::3ad0929d-e140-4927-9844-b5d61bf3c7c0" providerId="AD" clId="Web-{F83557A6-0A36-FDE5-164C-EF7DD1774FB2}" dt="2022-08-01T13:37:55.979" v="14"/>
        <pc:sldMkLst>
          <pc:docMk/>
          <pc:sldMk cId="1326819099" sldId="513"/>
        </pc:sldMkLst>
      </pc:sldChg>
      <pc:sldChg chg="del">
        <pc:chgData name="Marije van Huffelen" userId="S::marije.vanhuffelen@cavaria.be::3ad0929d-e140-4927-9844-b5d61bf3c7c0" providerId="AD" clId="Web-{F83557A6-0A36-FDE5-164C-EF7DD1774FB2}" dt="2022-08-01T13:37:55.979" v="13"/>
        <pc:sldMkLst>
          <pc:docMk/>
          <pc:sldMk cId="985327129" sldId="514"/>
        </pc:sldMkLst>
      </pc:sldChg>
      <pc:sldChg chg="add">
        <pc:chgData name="Marije van Huffelen" userId="S::marije.vanhuffelen@cavaria.be::3ad0929d-e140-4927-9844-b5d61bf3c7c0" providerId="AD" clId="Web-{F83557A6-0A36-FDE5-164C-EF7DD1774FB2}" dt="2022-08-01T13:38:00.589" v="21"/>
        <pc:sldMkLst>
          <pc:docMk/>
          <pc:sldMk cId="1231201185" sldId="514"/>
        </pc:sldMkLst>
      </pc:sldChg>
      <pc:sldChg chg="add">
        <pc:chgData name="Marije van Huffelen" userId="S::marije.vanhuffelen@cavaria.be::3ad0929d-e140-4927-9844-b5d61bf3c7c0" providerId="AD" clId="Web-{F83557A6-0A36-FDE5-164C-EF7DD1774FB2}" dt="2022-08-01T13:38:00.667" v="22"/>
        <pc:sldMkLst>
          <pc:docMk/>
          <pc:sldMk cId="915522334" sldId="515"/>
        </pc:sldMkLst>
      </pc:sldChg>
      <pc:sldChg chg="del">
        <pc:chgData name="Marije van Huffelen" userId="S::marije.vanhuffelen@cavaria.be::3ad0929d-e140-4927-9844-b5d61bf3c7c0" providerId="AD" clId="Web-{F83557A6-0A36-FDE5-164C-EF7DD1774FB2}" dt="2022-08-01T13:37:55.964" v="4"/>
        <pc:sldMkLst>
          <pc:docMk/>
          <pc:sldMk cId="3333531293" sldId="515"/>
        </pc:sldMkLst>
      </pc:sldChg>
      <pc:sldChg chg="add">
        <pc:chgData name="Marije van Huffelen" userId="S::marije.vanhuffelen@cavaria.be::3ad0929d-e140-4927-9844-b5d61bf3c7c0" providerId="AD" clId="Web-{F83557A6-0A36-FDE5-164C-EF7DD1774FB2}" dt="2022-08-01T13:38:00.761" v="23"/>
        <pc:sldMkLst>
          <pc:docMk/>
          <pc:sldMk cId="746905316" sldId="516"/>
        </pc:sldMkLst>
      </pc:sldChg>
      <pc:sldChg chg="add">
        <pc:chgData name="Marije van Huffelen" userId="S::marije.vanhuffelen@cavaria.be::3ad0929d-e140-4927-9844-b5d61bf3c7c0" providerId="AD" clId="Web-{F83557A6-0A36-FDE5-164C-EF7DD1774FB2}" dt="2022-08-01T13:38:00.886" v="24"/>
        <pc:sldMkLst>
          <pc:docMk/>
          <pc:sldMk cId="1389690531" sldId="517"/>
        </pc:sldMkLst>
      </pc:sldChg>
      <pc:sldChg chg="add">
        <pc:chgData name="Marije van Huffelen" userId="S::marije.vanhuffelen@cavaria.be::3ad0929d-e140-4927-9844-b5d61bf3c7c0" providerId="AD" clId="Web-{F83557A6-0A36-FDE5-164C-EF7DD1774FB2}" dt="2022-08-01T13:38:00.964" v="25"/>
        <pc:sldMkLst>
          <pc:docMk/>
          <pc:sldMk cId="4088700756" sldId="518"/>
        </pc:sldMkLst>
      </pc:sldChg>
      <pc:sldChg chg="add">
        <pc:chgData name="Marije van Huffelen" userId="S::marije.vanhuffelen@cavaria.be::3ad0929d-e140-4927-9844-b5d61bf3c7c0" providerId="AD" clId="Web-{F83557A6-0A36-FDE5-164C-EF7DD1774FB2}" dt="2022-08-01T13:38:01.042" v="26"/>
        <pc:sldMkLst>
          <pc:docMk/>
          <pc:sldMk cId="1327226982" sldId="519"/>
        </pc:sldMkLst>
      </pc:sldChg>
      <pc:sldChg chg="add">
        <pc:chgData name="Marije van Huffelen" userId="S::marije.vanhuffelen@cavaria.be::3ad0929d-e140-4927-9844-b5d61bf3c7c0" providerId="AD" clId="Web-{F83557A6-0A36-FDE5-164C-EF7DD1774FB2}" dt="2022-08-01T13:38:01.151" v="27"/>
        <pc:sldMkLst>
          <pc:docMk/>
          <pc:sldMk cId="2733683756" sldId="520"/>
        </pc:sldMkLst>
      </pc:sldChg>
      <pc:sldChg chg="add">
        <pc:chgData name="Marije van Huffelen" userId="S::marije.vanhuffelen@cavaria.be::3ad0929d-e140-4927-9844-b5d61bf3c7c0" providerId="AD" clId="Web-{F83557A6-0A36-FDE5-164C-EF7DD1774FB2}" dt="2022-08-01T13:38:01.229" v="28"/>
        <pc:sldMkLst>
          <pc:docMk/>
          <pc:sldMk cId="3720558634" sldId="521"/>
        </pc:sldMkLst>
      </pc:sldChg>
      <pc:sldChg chg="add">
        <pc:chgData name="Marije van Huffelen" userId="S::marije.vanhuffelen@cavaria.be::3ad0929d-e140-4927-9844-b5d61bf3c7c0" providerId="AD" clId="Web-{F83557A6-0A36-FDE5-164C-EF7DD1774FB2}" dt="2022-08-01T13:38:01.307" v="29"/>
        <pc:sldMkLst>
          <pc:docMk/>
          <pc:sldMk cId="4251325350" sldId="522"/>
        </pc:sldMkLst>
      </pc:sldChg>
      <pc:sldChg chg="add">
        <pc:chgData name="Marije van Huffelen" userId="S::marije.vanhuffelen@cavaria.be::3ad0929d-e140-4927-9844-b5d61bf3c7c0" providerId="AD" clId="Web-{F83557A6-0A36-FDE5-164C-EF7DD1774FB2}" dt="2022-08-01T13:38:01.386" v="30"/>
        <pc:sldMkLst>
          <pc:docMk/>
          <pc:sldMk cId="1072273279" sldId="523"/>
        </pc:sldMkLst>
      </pc:sldChg>
      <pc:sldChg chg="add">
        <pc:chgData name="Marije van Huffelen" userId="S::marije.vanhuffelen@cavaria.be::3ad0929d-e140-4927-9844-b5d61bf3c7c0" providerId="AD" clId="Web-{F83557A6-0A36-FDE5-164C-EF7DD1774FB2}" dt="2022-08-01T13:38:01.432" v="31"/>
        <pc:sldMkLst>
          <pc:docMk/>
          <pc:sldMk cId="2007928966" sldId="524"/>
        </pc:sldMkLst>
      </pc:sldChg>
      <pc:sldChg chg="add">
        <pc:chgData name="Marije van Huffelen" userId="S::marije.vanhuffelen@cavaria.be::3ad0929d-e140-4927-9844-b5d61bf3c7c0" providerId="AD" clId="Web-{F83557A6-0A36-FDE5-164C-EF7DD1774FB2}" dt="2022-08-01T13:38:01.479" v="32"/>
        <pc:sldMkLst>
          <pc:docMk/>
          <pc:sldMk cId="979182957" sldId="525"/>
        </pc:sldMkLst>
      </pc:sldChg>
      <pc:sldChg chg="add">
        <pc:chgData name="Marije van Huffelen" userId="S::marije.vanhuffelen@cavaria.be::3ad0929d-e140-4927-9844-b5d61bf3c7c0" providerId="AD" clId="Web-{F83557A6-0A36-FDE5-164C-EF7DD1774FB2}" dt="2022-08-01T13:38:01.526" v="33"/>
        <pc:sldMkLst>
          <pc:docMk/>
          <pc:sldMk cId="3089961233" sldId="526"/>
        </pc:sldMkLst>
      </pc:sldChg>
      <pc:sldChg chg="add">
        <pc:chgData name="Marije van Huffelen" userId="S::marije.vanhuffelen@cavaria.be::3ad0929d-e140-4927-9844-b5d61bf3c7c0" providerId="AD" clId="Web-{F83557A6-0A36-FDE5-164C-EF7DD1774FB2}" dt="2022-08-01T13:38:01.636" v="34"/>
        <pc:sldMkLst>
          <pc:docMk/>
          <pc:sldMk cId="3584161941" sldId="527"/>
        </pc:sldMkLst>
      </pc:sldChg>
      <pc:sldChg chg="add">
        <pc:chgData name="Marije van Huffelen" userId="S::marije.vanhuffelen@cavaria.be::3ad0929d-e140-4927-9844-b5d61bf3c7c0" providerId="AD" clId="Web-{F83557A6-0A36-FDE5-164C-EF7DD1774FB2}" dt="2022-08-01T13:38:01.761" v="35"/>
        <pc:sldMkLst>
          <pc:docMk/>
          <pc:sldMk cId="2669345017" sldId="528"/>
        </pc:sldMkLst>
      </pc:sldChg>
      <pc:sldChg chg="add">
        <pc:chgData name="Marije van Huffelen" userId="S::marije.vanhuffelen@cavaria.be::3ad0929d-e140-4927-9844-b5d61bf3c7c0" providerId="AD" clId="Web-{F83557A6-0A36-FDE5-164C-EF7DD1774FB2}" dt="2022-08-01T13:38:01.839" v="36"/>
        <pc:sldMkLst>
          <pc:docMk/>
          <pc:sldMk cId="3969192039" sldId="529"/>
        </pc:sldMkLst>
      </pc:sldChg>
      <pc:sldChg chg="add">
        <pc:chgData name="Marije van Huffelen" userId="S::marije.vanhuffelen@cavaria.be::3ad0929d-e140-4927-9844-b5d61bf3c7c0" providerId="AD" clId="Web-{F83557A6-0A36-FDE5-164C-EF7DD1774FB2}" dt="2022-08-01T13:38:01.901" v="37"/>
        <pc:sldMkLst>
          <pc:docMk/>
          <pc:sldMk cId="2254024608" sldId="530"/>
        </pc:sldMkLst>
      </pc:sldChg>
      <pc:sldChg chg="add">
        <pc:chgData name="Marije van Huffelen" userId="S::marije.vanhuffelen@cavaria.be::3ad0929d-e140-4927-9844-b5d61bf3c7c0" providerId="AD" clId="Web-{F83557A6-0A36-FDE5-164C-EF7DD1774FB2}" dt="2022-08-01T13:38:01.948" v="38"/>
        <pc:sldMkLst>
          <pc:docMk/>
          <pc:sldMk cId="3338860862" sldId="531"/>
        </pc:sldMkLst>
      </pc:sldChg>
      <pc:sldChg chg="add">
        <pc:chgData name="Marije van Huffelen" userId="S::marije.vanhuffelen@cavaria.be::3ad0929d-e140-4927-9844-b5d61bf3c7c0" providerId="AD" clId="Web-{F83557A6-0A36-FDE5-164C-EF7DD1774FB2}" dt="2022-08-01T13:38:01.995" v="39"/>
        <pc:sldMkLst>
          <pc:docMk/>
          <pc:sldMk cId="1245205005" sldId="532"/>
        </pc:sldMkLst>
      </pc:sldChg>
      <pc:sldMasterChg chg="add addSldLayout">
        <pc:chgData name="Marije van Huffelen" userId="S::marije.vanhuffelen@cavaria.be::3ad0929d-e140-4927-9844-b5d61bf3c7c0" providerId="AD" clId="Web-{F83557A6-0A36-FDE5-164C-EF7DD1774FB2}" dt="2022-08-01T13:38:00.417" v="19"/>
        <pc:sldMasterMkLst>
          <pc:docMk/>
          <pc:sldMasterMk cId="3989602731" sldId="2147483832"/>
        </pc:sldMasterMkLst>
        <pc:sldLayoutChg chg="add">
          <pc:chgData name="Marije van Huffelen" userId="S::marije.vanhuffelen@cavaria.be::3ad0929d-e140-4927-9844-b5d61bf3c7c0" providerId="AD" clId="Web-{F83557A6-0A36-FDE5-164C-EF7DD1774FB2}" dt="2022-08-01T13:38:00.417" v="19"/>
          <pc:sldLayoutMkLst>
            <pc:docMk/>
            <pc:sldMasterMk cId="3989602731" sldId="2147483832"/>
            <pc:sldLayoutMk cId="4020459525" sldId="2147483778"/>
          </pc:sldLayoutMkLst>
        </pc:sldLayoutChg>
        <pc:sldLayoutChg chg="add">
          <pc:chgData name="Marije van Huffelen" userId="S::marije.vanhuffelen@cavaria.be::3ad0929d-e140-4927-9844-b5d61bf3c7c0" providerId="AD" clId="Web-{F83557A6-0A36-FDE5-164C-EF7DD1774FB2}" dt="2022-08-01T13:38:00.417" v="19"/>
          <pc:sldLayoutMkLst>
            <pc:docMk/>
            <pc:sldMasterMk cId="3989602731" sldId="2147483832"/>
            <pc:sldLayoutMk cId="4043930099" sldId="2147483779"/>
          </pc:sldLayoutMkLst>
        </pc:sldLayoutChg>
        <pc:sldLayoutChg chg="add">
          <pc:chgData name="Marije van Huffelen" userId="S::marije.vanhuffelen@cavaria.be::3ad0929d-e140-4927-9844-b5d61bf3c7c0" providerId="AD" clId="Web-{F83557A6-0A36-FDE5-164C-EF7DD1774FB2}" dt="2022-08-01T13:38:00.417" v="19"/>
          <pc:sldLayoutMkLst>
            <pc:docMk/>
            <pc:sldMasterMk cId="3989602731" sldId="2147483832"/>
            <pc:sldLayoutMk cId="746617760" sldId="2147483780"/>
          </pc:sldLayoutMkLst>
        </pc:sldLayoutChg>
        <pc:sldLayoutChg chg="add">
          <pc:chgData name="Marije van Huffelen" userId="S::marije.vanhuffelen@cavaria.be::3ad0929d-e140-4927-9844-b5d61bf3c7c0" providerId="AD" clId="Web-{F83557A6-0A36-FDE5-164C-EF7DD1774FB2}" dt="2022-08-01T13:38:00.417" v="19"/>
          <pc:sldLayoutMkLst>
            <pc:docMk/>
            <pc:sldMasterMk cId="3989602731" sldId="2147483832"/>
            <pc:sldLayoutMk cId="2358678129" sldId="2147483781"/>
          </pc:sldLayoutMkLst>
        </pc:sldLayoutChg>
        <pc:sldLayoutChg chg="add">
          <pc:chgData name="Marije van Huffelen" userId="S::marije.vanhuffelen@cavaria.be::3ad0929d-e140-4927-9844-b5d61bf3c7c0" providerId="AD" clId="Web-{F83557A6-0A36-FDE5-164C-EF7DD1774FB2}" dt="2022-08-01T13:38:00.417" v="19"/>
          <pc:sldLayoutMkLst>
            <pc:docMk/>
            <pc:sldMasterMk cId="3989602731" sldId="2147483832"/>
            <pc:sldLayoutMk cId="1655461664" sldId="2147483782"/>
          </pc:sldLayoutMkLst>
        </pc:sldLayoutChg>
        <pc:sldLayoutChg chg="add">
          <pc:chgData name="Marije van Huffelen" userId="S::marije.vanhuffelen@cavaria.be::3ad0929d-e140-4927-9844-b5d61bf3c7c0" providerId="AD" clId="Web-{F83557A6-0A36-FDE5-164C-EF7DD1774FB2}" dt="2022-08-01T13:38:00.417" v="19"/>
          <pc:sldLayoutMkLst>
            <pc:docMk/>
            <pc:sldMasterMk cId="3989602731" sldId="2147483832"/>
            <pc:sldLayoutMk cId="3859977537" sldId="2147483783"/>
          </pc:sldLayoutMkLst>
        </pc:sldLayoutChg>
        <pc:sldLayoutChg chg="add">
          <pc:chgData name="Marije van Huffelen" userId="S::marije.vanhuffelen@cavaria.be::3ad0929d-e140-4927-9844-b5d61bf3c7c0" providerId="AD" clId="Web-{F83557A6-0A36-FDE5-164C-EF7DD1774FB2}" dt="2022-08-01T13:38:00.417" v="19"/>
          <pc:sldLayoutMkLst>
            <pc:docMk/>
            <pc:sldMasterMk cId="3989602731" sldId="2147483832"/>
            <pc:sldLayoutMk cId="3516921979" sldId="2147483785"/>
          </pc:sldLayoutMkLst>
        </pc:sldLayoutChg>
        <pc:sldLayoutChg chg="add">
          <pc:chgData name="Marije van Huffelen" userId="S::marije.vanhuffelen@cavaria.be::3ad0929d-e140-4927-9844-b5d61bf3c7c0" providerId="AD" clId="Web-{F83557A6-0A36-FDE5-164C-EF7DD1774FB2}" dt="2022-08-01T13:38:00.417" v="19"/>
          <pc:sldLayoutMkLst>
            <pc:docMk/>
            <pc:sldMasterMk cId="3989602731" sldId="2147483832"/>
            <pc:sldLayoutMk cId="3697275051" sldId="2147483786"/>
          </pc:sldLayoutMkLst>
        </pc:sldLayoutChg>
        <pc:sldLayoutChg chg="add">
          <pc:chgData name="Marije van Huffelen" userId="S::marije.vanhuffelen@cavaria.be::3ad0929d-e140-4927-9844-b5d61bf3c7c0" providerId="AD" clId="Web-{F83557A6-0A36-FDE5-164C-EF7DD1774FB2}" dt="2022-08-01T13:38:00.417" v="19"/>
          <pc:sldLayoutMkLst>
            <pc:docMk/>
            <pc:sldMasterMk cId="3989602731" sldId="2147483832"/>
            <pc:sldLayoutMk cId="2462627773" sldId="2147483787"/>
          </pc:sldLayoutMkLst>
        </pc:sldLayoutChg>
        <pc:sldLayoutChg chg="add">
          <pc:chgData name="Marije van Huffelen" userId="S::marije.vanhuffelen@cavaria.be::3ad0929d-e140-4927-9844-b5d61bf3c7c0" providerId="AD" clId="Web-{F83557A6-0A36-FDE5-164C-EF7DD1774FB2}" dt="2022-08-01T13:38:00.417" v="19"/>
          <pc:sldLayoutMkLst>
            <pc:docMk/>
            <pc:sldMasterMk cId="3989602731" sldId="2147483832"/>
            <pc:sldLayoutMk cId="4037922483" sldId="2147483833"/>
          </pc:sldLayoutMkLst>
        </pc:sldLayoutChg>
      </pc:sldMasterChg>
    </pc:docChg>
  </pc:docChgLst>
  <pc:docChgLst>
    <pc:chgData name="Marije van Huffelen" userId="S::marije.vanhuffelen@cavaria.be::3ad0929d-e140-4927-9844-b5d61bf3c7c0" providerId="AD" clId="Web-{4B33519F-9977-B6F6-1990-E0391655BC44}"/>
    <pc:docChg chg="modSld">
      <pc:chgData name="Marije van Huffelen" userId="S::marije.vanhuffelen@cavaria.be::3ad0929d-e140-4927-9844-b5d61bf3c7c0" providerId="AD" clId="Web-{4B33519F-9977-B6F6-1990-E0391655BC44}" dt="2022-08-01T13:55:36.206" v="38" actId="20577"/>
      <pc:docMkLst>
        <pc:docMk/>
      </pc:docMkLst>
      <pc:sldChg chg="modSp">
        <pc:chgData name="Marije van Huffelen" userId="S::marije.vanhuffelen@cavaria.be::3ad0929d-e140-4927-9844-b5d61bf3c7c0" providerId="AD" clId="Web-{4B33519F-9977-B6F6-1990-E0391655BC44}" dt="2022-08-01T13:53:52.250" v="29" actId="1076"/>
        <pc:sldMkLst>
          <pc:docMk/>
          <pc:sldMk cId="873144060" sldId="285"/>
        </pc:sldMkLst>
        <pc:spChg chg="mod">
          <ac:chgData name="Marije van Huffelen" userId="S::marije.vanhuffelen@cavaria.be::3ad0929d-e140-4927-9844-b5d61bf3c7c0" providerId="AD" clId="Web-{4B33519F-9977-B6F6-1990-E0391655BC44}" dt="2022-08-01T13:53:52.250" v="29" actId="1076"/>
          <ac:spMkLst>
            <pc:docMk/>
            <pc:sldMk cId="873144060" sldId="285"/>
            <ac:spMk id="5" creationId="{00000000-0000-0000-0000-000000000000}"/>
          </ac:spMkLst>
        </pc:spChg>
        <pc:spChg chg="mod">
          <ac:chgData name="Marije van Huffelen" userId="S::marije.vanhuffelen@cavaria.be::3ad0929d-e140-4927-9844-b5d61bf3c7c0" providerId="AD" clId="Web-{4B33519F-9977-B6F6-1990-E0391655BC44}" dt="2022-08-01T13:53:47.953" v="28" actId="1076"/>
          <ac:spMkLst>
            <pc:docMk/>
            <pc:sldMk cId="873144060" sldId="285"/>
            <ac:spMk id="6" creationId="{00000000-0000-0000-0000-000000000000}"/>
          </ac:spMkLst>
        </pc:spChg>
      </pc:sldChg>
      <pc:sldChg chg="modSp">
        <pc:chgData name="Marije van Huffelen" userId="S::marije.vanhuffelen@cavaria.be::3ad0929d-e140-4927-9844-b5d61bf3c7c0" providerId="AD" clId="Web-{4B33519F-9977-B6F6-1990-E0391655BC44}" dt="2022-08-01T13:55:36.206" v="38" actId="20577"/>
        <pc:sldMkLst>
          <pc:docMk/>
          <pc:sldMk cId="3661109167" sldId="291"/>
        </pc:sldMkLst>
        <pc:spChg chg="mod">
          <ac:chgData name="Marije van Huffelen" userId="S::marije.vanhuffelen@cavaria.be::3ad0929d-e140-4927-9844-b5d61bf3c7c0" providerId="AD" clId="Web-{4B33519F-9977-B6F6-1990-E0391655BC44}" dt="2022-08-01T13:55:36.206" v="38" actId="20577"/>
          <ac:spMkLst>
            <pc:docMk/>
            <pc:sldMk cId="3661109167" sldId="291"/>
            <ac:spMk id="2" creationId="{00000000-0000-0000-0000-000000000000}"/>
          </ac:spMkLst>
        </pc:spChg>
      </pc:sldChg>
      <pc:sldChg chg="modSp">
        <pc:chgData name="Marije van Huffelen" userId="S::marije.vanhuffelen@cavaria.be::3ad0929d-e140-4927-9844-b5d61bf3c7c0" providerId="AD" clId="Web-{4B33519F-9977-B6F6-1990-E0391655BC44}" dt="2022-08-01T13:52:42.622" v="22" actId="1076"/>
        <pc:sldMkLst>
          <pc:docMk/>
          <pc:sldMk cId="2018226520" sldId="387"/>
        </pc:sldMkLst>
        <pc:spChg chg="mod">
          <ac:chgData name="Marije van Huffelen" userId="S::marije.vanhuffelen@cavaria.be::3ad0929d-e140-4927-9844-b5d61bf3c7c0" providerId="AD" clId="Web-{4B33519F-9977-B6F6-1990-E0391655BC44}" dt="2022-08-01T13:52:42.622" v="22" actId="1076"/>
          <ac:spMkLst>
            <pc:docMk/>
            <pc:sldMk cId="2018226520" sldId="387"/>
            <ac:spMk id="16" creationId="{00000000-0000-0000-0000-000000000000}"/>
          </ac:spMkLst>
        </pc:spChg>
      </pc:sldChg>
      <pc:sldChg chg="modSp">
        <pc:chgData name="Marije van Huffelen" userId="S::marije.vanhuffelen@cavaria.be::3ad0929d-e140-4927-9844-b5d61bf3c7c0" providerId="AD" clId="Web-{4B33519F-9977-B6F6-1990-E0391655BC44}" dt="2022-08-01T13:46:54.939" v="21" actId="20577"/>
        <pc:sldMkLst>
          <pc:docMk/>
          <pc:sldMk cId="1629646173" sldId="511"/>
        </pc:sldMkLst>
        <pc:spChg chg="mod">
          <ac:chgData name="Marije van Huffelen" userId="S::marije.vanhuffelen@cavaria.be::3ad0929d-e140-4927-9844-b5d61bf3c7c0" providerId="AD" clId="Web-{4B33519F-9977-B6F6-1990-E0391655BC44}" dt="2022-08-01T13:46:54.939" v="21" actId="20577"/>
          <ac:spMkLst>
            <pc:docMk/>
            <pc:sldMk cId="1629646173" sldId="511"/>
            <ac:spMk id="4" creationId="{27067E91-877B-15DF-D363-62A533B96A72}"/>
          </ac:spMkLst>
        </pc:spChg>
      </pc:sldChg>
    </pc:docChg>
  </pc:docChgLst>
  <pc:docChgLst>
    <pc:chgData name="Marije van Huffelen" userId="S::marije.vanhuffelen@cavaria.be::3ad0929d-e140-4927-9844-b5d61bf3c7c0" providerId="AD" clId="Web-{95EFE4B8-BB56-0C99-D72F-9689B803C98E}"/>
    <pc:docChg chg="modSld">
      <pc:chgData name="Marije van Huffelen" userId="S::marije.vanhuffelen@cavaria.be::3ad0929d-e140-4927-9844-b5d61bf3c7c0" providerId="AD" clId="Web-{95EFE4B8-BB56-0C99-D72F-9689B803C98E}" dt="2022-08-23T07:59:19.672" v="5"/>
      <pc:docMkLst>
        <pc:docMk/>
      </pc:docMkLst>
      <pc:sldChg chg="modNotes">
        <pc:chgData name="Marije van Huffelen" userId="S::marije.vanhuffelen@cavaria.be::3ad0929d-e140-4927-9844-b5d61bf3c7c0" providerId="AD" clId="Web-{95EFE4B8-BB56-0C99-D72F-9689B803C98E}" dt="2022-08-23T07:59:19.672" v="5"/>
        <pc:sldMkLst>
          <pc:docMk/>
          <pc:sldMk cId="3184317739" sldId="283"/>
        </pc:sldMkLst>
      </pc:sldChg>
    </pc:docChg>
  </pc:docChgLst>
  <pc:docChgLst>
    <pc:chgData name="Marije van Huffelen" userId="S::marije.vanhuffelen@cavaria.be::3ad0929d-e140-4927-9844-b5d61bf3c7c0" providerId="AD" clId="Web-{BB393D63-6008-1BE5-5359-BF66ADBBA2C1}"/>
    <pc:docChg chg="addSld delSld sldOrd modMainMaster">
      <pc:chgData name="Marije van Huffelen" userId="S::marije.vanhuffelen@cavaria.be::3ad0929d-e140-4927-9844-b5d61bf3c7c0" providerId="AD" clId="Web-{BB393D63-6008-1BE5-5359-BF66ADBBA2C1}" dt="2022-08-01T14:47:58.747" v="8"/>
      <pc:docMkLst>
        <pc:docMk/>
      </pc:docMkLst>
      <pc:sldChg chg="del">
        <pc:chgData name="Marije van Huffelen" userId="S::marije.vanhuffelen@cavaria.be::3ad0929d-e140-4927-9844-b5d61bf3c7c0" providerId="AD" clId="Web-{BB393D63-6008-1BE5-5359-BF66ADBBA2C1}" dt="2022-08-01T14:47:58.747" v="8"/>
        <pc:sldMkLst>
          <pc:docMk/>
          <pc:sldMk cId="3969192039" sldId="529"/>
        </pc:sldMkLst>
      </pc:sldChg>
      <pc:sldChg chg="del">
        <pc:chgData name="Marije van Huffelen" userId="S::marije.vanhuffelen@cavaria.be::3ad0929d-e140-4927-9844-b5d61bf3c7c0" providerId="AD" clId="Web-{BB393D63-6008-1BE5-5359-BF66ADBBA2C1}" dt="2022-08-01T14:18:33.034" v="0"/>
        <pc:sldMkLst>
          <pc:docMk/>
          <pc:sldMk cId="2214896320" sldId="533"/>
        </pc:sldMkLst>
      </pc:sldChg>
      <pc:sldChg chg="add del ord">
        <pc:chgData name="Marije van Huffelen" userId="S::marije.vanhuffelen@cavaria.be::3ad0929d-e140-4927-9844-b5d61bf3c7c0" providerId="AD" clId="Web-{BB393D63-6008-1BE5-5359-BF66ADBBA2C1}" dt="2022-08-01T14:36:20.017" v="6"/>
        <pc:sldMkLst>
          <pc:docMk/>
          <pc:sldMk cId="1112155329" sldId="535"/>
        </pc:sldMkLst>
      </pc:sldChg>
      <pc:sldChg chg="add">
        <pc:chgData name="Marije van Huffelen" userId="S::marije.vanhuffelen@cavaria.be::3ad0929d-e140-4927-9844-b5d61bf3c7c0" providerId="AD" clId="Web-{BB393D63-6008-1BE5-5359-BF66ADBBA2C1}" dt="2022-08-01T14:35:57.328" v="3"/>
        <pc:sldMkLst>
          <pc:docMk/>
          <pc:sldMk cId="2429176096" sldId="536"/>
        </pc:sldMkLst>
      </pc:sldChg>
      <pc:sldChg chg="add">
        <pc:chgData name="Marije van Huffelen" userId="S::marije.vanhuffelen@cavaria.be::3ad0929d-e140-4927-9844-b5d61bf3c7c0" providerId="AD" clId="Web-{BB393D63-6008-1BE5-5359-BF66ADBBA2C1}" dt="2022-08-01T14:47:46.356" v="7"/>
        <pc:sldMkLst>
          <pc:docMk/>
          <pc:sldMk cId="927639042" sldId="537"/>
        </pc:sldMkLst>
      </pc:sldChg>
      <pc:sldMasterChg chg="replId addSldLayout modSldLayout">
        <pc:chgData name="Marije van Huffelen" userId="S::marije.vanhuffelen@cavaria.be::3ad0929d-e140-4927-9844-b5d61bf3c7c0" providerId="AD" clId="Web-{BB393D63-6008-1BE5-5359-BF66ADBBA2C1}" dt="2022-08-01T14:18:33.924" v="1"/>
        <pc:sldMasterMkLst>
          <pc:docMk/>
          <pc:sldMasterMk cId="3989602731" sldId="2147483832"/>
        </pc:sldMasterMkLst>
        <pc:sldLayoutChg chg="add">
          <pc:chgData name="Marije van Huffelen" userId="S::marije.vanhuffelen@cavaria.be::3ad0929d-e140-4927-9844-b5d61bf3c7c0" providerId="AD" clId="Web-{BB393D63-6008-1BE5-5359-BF66ADBBA2C1}" dt="2022-08-01T14:18:33.924" v="1"/>
          <pc:sldLayoutMkLst>
            <pc:docMk/>
            <pc:sldMasterMk cId="3989602731" sldId="2147483832"/>
            <pc:sldLayoutMk cId="986588717" sldId="2147483777"/>
          </pc:sldLayoutMkLst>
        </pc:sldLayoutChg>
        <pc:sldLayoutChg chg="add">
          <pc:chgData name="Marije van Huffelen" userId="S::marije.vanhuffelen@cavaria.be::3ad0929d-e140-4927-9844-b5d61bf3c7c0" providerId="AD" clId="Web-{BB393D63-6008-1BE5-5359-BF66ADBBA2C1}" dt="2022-08-01T14:18:33.924" v="1"/>
          <pc:sldLayoutMkLst>
            <pc:docMk/>
            <pc:sldMasterMk cId="3989602731" sldId="2147483832"/>
            <pc:sldLayoutMk cId="2976724725" sldId="2147483784"/>
          </pc:sldLayoutMkLst>
        </pc:sldLayoutChg>
        <pc:sldLayoutChg chg="replId">
          <pc:chgData name="Marije van Huffelen" userId="S::marije.vanhuffelen@cavaria.be::3ad0929d-e140-4927-9844-b5d61bf3c7c0" providerId="AD" clId="Web-{BB393D63-6008-1BE5-5359-BF66ADBBA2C1}" dt="2022-08-01T14:18:33.924" v="1"/>
          <pc:sldLayoutMkLst>
            <pc:docMk/>
            <pc:sldMasterMk cId="3989602731" sldId="2147483832"/>
            <pc:sldLayoutMk cId="4037922483" sldId="2147483833"/>
          </pc:sldLayoutMkLst>
        </pc:sldLayoutChg>
      </pc:sldMasterChg>
    </pc:docChg>
  </pc:docChgLst>
  <pc:docChgLst>
    <pc:chgData name="Els Verbeelen" userId="c6e6fa81-26b4-40ed-931c-ed4df40a6a2c" providerId="ADAL" clId="{E9D297E0-5C2B-4D79-AD04-8910A4F8FD6D}"/>
    <pc:docChg chg="undo custSel addSld delSld modSld sldOrd">
      <pc:chgData name="Els Verbeelen" userId="c6e6fa81-26b4-40ed-931c-ed4df40a6a2c" providerId="ADAL" clId="{E9D297E0-5C2B-4D79-AD04-8910A4F8FD6D}" dt="2022-07-15T07:21:31.647" v="867"/>
      <pc:docMkLst>
        <pc:docMk/>
      </pc:docMkLst>
      <pc:sldChg chg="modSp mod modNotesTx">
        <pc:chgData name="Els Verbeelen" userId="c6e6fa81-26b4-40ed-931c-ed4df40a6a2c" providerId="ADAL" clId="{E9D297E0-5C2B-4D79-AD04-8910A4F8FD6D}" dt="2022-07-15T06:33:13.386" v="271" actId="20577"/>
        <pc:sldMkLst>
          <pc:docMk/>
          <pc:sldMk cId="1437293531" sldId="261"/>
        </pc:sldMkLst>
        <pc:spChg chg="mod">
          <ac:chgData name="Els Verbeelen" userId="c6e6fa81-26b4-40ed-931c-ed4df40a6a2c" providerId="ADAL" clId="{E9D297E0-5C2B-4D79-AD04-8910A4F8FD6D}" dt="2022-07-08T09:37:40.200" v="30" actId="20577"/>
          <ac:spMkLst>
            <pc:docMk/>
            <pc:sldMk cId="1437293531" sldId="261"/>
            <ac:spMk id="2" creationId="{00000000-0000-0000-0000-000000000000}"/>
          </ac:spMkLst>
        </pc:spChg>
        <pc:spChg chg="mod">
          <ac:chgData name="Els Verbeelen" userId="c6e6fa81-26b4-40ed-931c-ed4df40a6a2c" providerId="ADAL" clId="{E9D297E0-5C2B-4D79-AD04-8910A4F8FD6D}" dt="2022-07-08T09:38:21.517" v="32" actId="113"/>
          <ac:spMkLst>
            <pc:docMk/>
            <pc:sldMk cId="1437293531" sldId="261"/>
            <ac:spMk id="3" creationId="{00000000-0000-0000-0000-000000000000}"/>
          </ac:spMkLst>
        </pc:spChg>
      </pc:sldChg>
      <pc:sldChg chg="modSp mod delCm">
        <pc:chgData name="Els Verbeelen" userId="c6e6fa81-26b4-40ed-931c-ed4df40a6a2c" providerId="ADAL" clId="{E9D297E0-5C2B-4D79-AD04-8910A4F8FD6D}" dt="2022-07-08T10:57:11.700" v="41" actId="113"/>
        <pc:sldMkLst>
          <pc:docMk/>
          <pc:sldMk cId="62001756" sldId="275"/>
        </pc:sldMkLst>
        <pc:spChg chg="mod">
          <ac:chgData name="Els Verbeelen" userId="c6e6fa81-26b4-40ed-931c-ed4df40a6a2c" providerId="ADAL" clId="{E9D297E0-5C2B-4D79-AD04-8910A4F8FD6D}" dt="2022-07-08T10:57:11.700" v="41" actId="113"/>
          <ac:spMkLst>
            <pc:docMk/>
            <pc:sldMk cId="62001756" sldId="275"/>
            <ac:spMk id="3" creationId="{00000000-0000-0000-0000-000000000000}"/>
          </ac:spMkLst>
        </pc:spChg>
      </pc:sldChg>
      <pc:sldChg chg="modAnim">
        <pc:chgData name="Els Verbeelen" userId="c6e6fa81-26b4-40ed-931c-ed4df40a6a2c" providerId="ADAL" clId="{E9D297E0-5C2B-4D79-AD04-8910A4F8FD6D}" dt="2022-07-08T10:58:34.313" v="43"/>
        <pc:sldMkLst>
          <pc:docMk/>
          <pc:sldMk cId="11094843" sldId="280"/>
        </pc:sldMkLst>
      </pc:sldChg>
      <pc:sldChg chg="modSp mod">
        <pc:chgData name="Els Verbeelen" userId="c6e6fa81-26b4-40ed-931c-ed4df40a6a2c" providerId="ADAL" clId="{E9D297E0-5C2B-4D79-AD04-8910A4F8FD6D}" dt="2022-07-08T11:12:50.207" v="197" actId="20577"/>
        <pc:sldMkLst>
          <pc:docMk/>
          <pc:sldMk cId="3184317739" sldId="283"/>
        </pc:sldMkLst>
        <pc:spChg chg="mod">
          <ac:chgData name="Els Verbeelen" userId="c6e6fa81-26b4-40ed-931c-ed4df40a6a2c" providerId="ADAL" clId="{E9D297E0-5C2B-4D79-AD04-8910A4F8FD6D}" dt="2022-07-08T11:12:50.207" v="197" actId="20577"/>
          <ac:spMkLst>
            <pc:docMk/>
            <pc:sldMk cId="3184317739" sldId="283"/>
            <ac:spMk id="3" creationId="{00000000-0000-0000-0000-000000000000}"/>
          </ac:spMkLst>
        </pc:spChg>
      </pc:sldChg>
      <pc:sldChg chg="modSp mod">
        <pc:chgData name="Els Verbeelen" userId="c6e6fa81-26b4-40ed-931c-ed4df40a6a2c" providerId="ADAL" clId="{E9D297E0-5C2B-4D79-AD04-8910A4F8FD6D}" dt="2022-07-08T11:03:02.903" v="164" actId="20577"/>
        <pc:sldMkLst>
          <pc:docMk/>
          <pc:sldMk cId="3060577349" sldId="287"/>
        </pc:sldMkLst>
        <pc:spChg chg="mod">
          <ac:chgData name="Els Verbeelen" userId="c6e6fa81-26b4-40ed-931c-ed4df40a6a2c" providerId="ADAL" clId="{E9D297E0-5C2B-4D79-AD04-8910A4F8FD6D}" dt="2022-07-08T11:03:02.903" v="164" actId="20577"/>
          <ac:spMkLst>
            <pc:docMk/>
            <pc:sldMk cId="3060577349" sldId="287"/>
            <ac:spMk id="5" creationId="{00000000-0000-0000-0000-000000000000}"/>
          </ac:spMkLst>
        </pc:spChg>
      </pc:sldChg>
      <pc:sldChg chg="modSp mod">
        <pc:chgData name="Els Verbeelen" userId="c6e6fa81-26b4-40ed-931c-ed4df40a6a2c" providerId="ADAL" clId="{E9D297E0-5C2B-4D79-AD04-8910A4F8FD6D}" dt="2022-07-08T11:18:43.810" v="227" actId="20577"/>
        <pc:sldMkLst>
          <pc:docMk/>
          <pc:sldMk cId="3661109167" sldId="291"/>
        </pc:sldMkLst>
        <pc:spChg chg="mod">
          <ac:chgData name="Els Verbeelen" userId="c6e6fa81-26b4-40ed-931c-ed4df40a6a2c" providerId="ADAL" clId="{E9D297E0-5C2B-4D79-AD04-8910A4F8FD6D}" dt="2022-07-08T11:18:43.810" v="227" actId="20577"/>
          <ac:spMkLst>
            <pc:docMk/>
            <pc:sldMk cId="3661109167" sldId="291"/>
            <ac:spMk id="3" creationId="{00000000-0000-0000-0000-000000000000}"/>
          </ac:spMkLst>
        </pc:spChg>
      </pc:sldChg>
      <pc:sldChg chg="modSp add del mod">
        <pc:chgData name="Els Verbeelen" userId="c6e6fa81-26b4-40ed-931c-ed4df40a6a2c" providerId="ADAL" clId="{E9D297E0-5C2B-4D79-AD04-8910A4F8FD6D}" dt="2022-07-08T12:03:08.743" v="229"/>
        <pc:sldMkLst>
          <pc:docMk/>
          <pc:sldMk cId="3771310973" sldId="311"/>
        </pc:sldMkLst>
        <pc:spChg chg="mod">
          <ac:chgData name="Els Verbeelen" userId="c6e6fa81-26b4-40ed-931c-ed4df40a6a2c" providerId="ADAL" clId="{E9D297E0-5C2B-4D79-AD04-8910A4F8FD6D}" dt="2022-07-08T10:54:36.204" v="39" actId="2711"/>
          <ac:spMkLst>
            <pc:docMk/>
            <pc:sldMk cId="3771310973" sldId="311"/>
            <ac:spMk id="7" creationId="{00000000-0000-0000-0000-000000000000}"/>
          </ac:spMkLst>
        </pc:spChg>
        <pc:picChg chg="mod">
          <ac:chgData name="Els Verbeelen" userId="c6e6fa81-26b4-40ed-931c-ed4df40a6a2c" providerId="ADAL" clId="{E9D297E0-5C2B-4D79-AD04-8910A4F8FD6D}" dt="2022-07-08T10:52:52.701" v="37" actId="1076"/>
          <ac:picMkLst>
            <pc:docMk/>
            <pc:sldMk cId="3771310973" sldId="311"/>
            <ac:picMk id="6" creationId="{00000000-0000-0000-0000-000000000000}"/>
          </ac:picMkLst>
        </pc:picChg>
      </pc:sldChg>
      <pc:sldChg chg="add">
        <pc:chgData name="Els Verbeelen" userId="c6e6fa81-26b4-40ed-931c-ed4df40a6a2c" providerId="ADAL" clId="{E9D297E0-5C2B-4D79-AD04-8910A4F8FD6D}" dt="2022-07-08T12:03:08.743" v="229"/>
        <pc:sldMkLst>
          <pc:docMk/>
          <pc:sldMk cId="568010910" sldId="314"/>
        </pc:sldMkLst>
      </pc:sldChg>
      <pc:sldChg chg="add">
        <pc:chgData name="Els Verbeelen" userId="c6e6fa81-26b4-40ed-931c-ed4df40a6a2c" providerId="ADAL" clId="{E9D297E0-5C2B-4D79-AD04-8910A4F8FD6D}" dt="2022-07-08T12:03:08.743" v="229"/>
        <pc:sldMkLst>
          <pc:docMk/>
          <pc:sldMk cId="3615959712" sldId="316"/>
        </pc:sldMkLst>
      </pc:sldChg>
      <pc:sldChg chg="add">
        <pc:chgData name="Els Verbeelen" userId="c6e6fa81-26b4-40ed-931c-ed4df40a6a2c" providerId="ADAL" clId="{E9D297E0-5C2B-4D79-AD04-8910A4F8FD6D}" dt="2022-07-08T12:03:08.743" v="229"/>
        <pc:sldMkLst>
          <pc:docMk/>
          <pc:sldMk cId="571395444" sldId="317"/>
        </pc:sldMkLst>
      </pc:sldChg>
      <pc:sldChg chg="add">
        <pc:chgData name="Els Verbeelen" userId="c6e6fa81-26b4-40ed-931c-ed4df40a6a2c" providerId="ADAL" clId="{E9D297E0-5C2B-4D79-AD04-8910A4F8FD6D}" dt="2022-07-08T12:03:08.743" v="229"/>
        <pc:sldMkLst>
          <pc:docMk/>
          <pc:sldMk cId="1913815567" sldId="318"/>
        </pc:sldMkLst>
      </pc:sldChg>
      <pc:sldChg chg="modNotesTx">
        <pc:chgData name="Els Verbeelen" userId="c6e6fa81-26b4-40ed-931c-ed4df40a6a2c" providerId="ADAL" clId="{E9D297E0-5C2B-4D79-AD04-8910A4F8FD6D}" dt="2022-07-08T09:37:11.950" v="17" actId="20577"/>
        <pc:sldMkLst>
          <pc:docMk/>
          <pc:sldMk cId="31725155" sldId="319"/>
        </pc:sldMkLst>
      </pc:sldChg>
      <pc:sldChg chg="addCm">
        <pc:chgData name="Els Verbeelen" userId="c6e6fa81-26b4-40ed-931c-ed4df40a6a2c" providerId="ADAL" clId="{E9D297E0-5C2B-4D79-AD04-8910A4F8FD6D}" dt="2022-07-08T11:06:37.521" v="168"/>
        <pc:sldMkLst>
          <pc:docMk/>
          <pc:sldMk cId="2333673775" sldId="320"/>
        </pc:sldMkLst>
      </pc:sldChg>
      <pc:sldChg chg="add">
        <pc:chgData name="Els Verbeelen" userId="c6e6fa81-26b4-40ed-931c-ed4df40a6a2c" providerId="ADAL" clId="{E9D297E0-5C2B-4D79-AD04-8910A4F8FD6D}" dt="2022-07-08T12:03:08.743" v="229"/>
        <pc:sldMkLst>
          <pc:docMk/>
          <pc:sldMk cId="3726275942" sldId="321"/>
        </pc:sldMkLst>
      </pc:sldChg>
      <pc:sldChg chg="add">
        <pc:chgData name="Els Verbeelen" userId="c6e6fa81-26b4-40ed-931c-ed4df40a6a2c" providerId="ADAL" clId="{E9D297E0-5C2B-4D79-AD04-8910A4F8FD6D}" dt="2022-07-08T12:03:08.743" v="229"/>
        <pc:sldMkLst>
          <pc:docMk/>
          <pc:sldMk cId="4040873538" sldId="322"/>
        </pc:sldMkLst>
      </pc:sldChg>
      <pc:sldChg chg="add">
        <pc:chgData name="Els Verbeelen" userId="c6e6fa81-26b4-40ed-931c-ed4df40a6a2c" providerId="ADAL" clId="{E9D297E0-5C2B-4D79-AD04-8910A4F8FD6D}" dt="2022-07-08T12:03:08.743" v="229"/>
        <pc:sldMkLst>
          <pc:docMk/>
          <pc:sldMk cId="53122261" sldId="324"/>
        </pc:sldMkLst>
      </pc:sldChg>
      <pc:sldChg chg="add">
        <pc:chgData name="Els Verbeelen" userId="c6e6fa81-26b4-40ed-931c-ed4df40a6a2c" providerId="ADAL" clId="{E9D297E0-5C2B-4D79-AD04-8910A4F8FD6D}" dt="2022-07-08T12:03:08.743" v="229"/>
        <pc:sldMkLst>
          <pc:docMk/>
          <pc:sldMk cId="3480467665" sldId="325"/>
        </pc:sldMkLst>
      </pc:sldChg>
      <pc:sldChg chg="addCm modCm modNotesTx">
        <pc:chgData name="Els Verbeelen" userId="c6e6fa81-26b4-40ed-931c-ed4df40a6a2c" providerId="ADAL" clId="{E9D297E0-5C2B-4D79-AD04-8910A4F8FD6D}" dt="2022-07-15T07:21:31.647" v="867"/>
        <pc:sldMkLst>
          <pc:docMk/>
          <pc:sldMk cId="2018226520" sldId="387"/>
        </pc:sldMkLst>
      </pc:sldChg>
      <pc:sldChg chg="modSp mod">
        <pc:chgData name="Els Verbeelen" userId="c6e6fa81-26b4-40ed-931c-ed4df40a6a2c" providerId="ADAL" clId="{E9D297E0-5C2B-4D79-AD04-8910A4F8FD6D}" dt="2022-07-08T09:40:04.655" v="33" actId="5793"/>
        <pc:sldMkLst>
          <pc:docMk/>
          <pc:sldMk cId="4029683535" sldId="440"/>
        </pc:sldMkLst>
        <pc:spChg chg="mod">
          <ac:chgData name="Els Verbeelen" userId="c6e6fa81-26b4-40ed-931c-ed4df40a6a2c" providerId="ADAL" clId="{E9D297E0-5C2B-4D79-AD04-8910A4F8FD6D}" dt="2022-07-08T09:40:04.655" v="33" actId="5793"/>
          <ac:spMkLst>
            <pc:docMk/>
            <pc:sldMk cId="4029683535" sldId="440"/>
            <ac:spMk id="6" creationId="{BEEC9375-A1B7-30AF-34A7-009417733370}"/>
          </ac:spMkLst>
        </pc:spChg>
      </pc:sldChg>
      <pc:sldChg chg="modNotesTx">
        <pc:chgData name="Els Verbeelen" userId="c6e6fa81-26b4-40ed-931c-ed4df40a6a2c" providerId="ADAL" clId="{E9D297E0-5C2B-4D79-AD04-8910A4F8FD6D}" dt="2022-07-08T11:00:27.248" v="158" actId="20577"/>
        <pc:sldMkLst>
          <pc:docMk/>
          <pc:sldMk cId="4011272996" sldId="445"/>
        </pc:sldMkLst>
      </pc:sldChg>
      <pc:sldChg chg="del">
        <pc:chgData name="Els Verbeelen" userId="c6e6fa81-26b4-40ed-931c-ed4df40a6a2c" providerId="ADAL" clId="{E9D297E0-5C2B-4D79-AD04-8910A4F8FD6D}" dt="2022-07-08T12:01:58.225" v="228" actId="47"/>
        <pc:sldMkLst>
          <pc:docMk/>
          <pc:sldMk cId="1662312595" sldId="447"/>
        </pc:sldMkLst>
      </pc:sldChg>
      <pc:sldChg chg="del">
        <pc:chgData name="Els Verbeelen" userId="c6e6fa81-26b4-40ed-931c-ed4df40a6a2c" providerId="ADAL" clId="{E9D297E0-5C2B-4D79-AD04-8910A4F8FD6D}" dt="2022-07-08T12:01:58.225" v="228" actId="47"/>
        <pc:sldMkLst>
          <pc:docMk/>
          <pc:sldMk cId="1989057220" sldId="448"/>
        </pc:sldMkLst>
      </pc:sldChg>
      <pc:sldChg chg="del">
        <pc:chgData name="Els Verbeelen" userId="c6e6fa81-26b4-40ed-931c-ed4df40a6a2c" providerId="ADAL" clId="{E9D297E0-5C2B-4D79-AD04-8910A4F8FD6D}" dt="2022-07-08T12:01:58.225" v="228" actId="47"/>
        <pc:sldMkLst>
          <pc:docMk/>
          <pc:sldMk cId="1390624061" sldId="449"/>
        </pc:sldMkLst>
      </pc:sldChg>
      <pc:sldChg chg="ord">
        <pc:chgData name="Els Verbeelen" userId="c6e6fa81-26b4-40ed-931c-ed4df40a6a2c" providerId="ADAL" clId="{E9D297E0-5C2B-4D79-AD04-8910A4F8FD6D}" dt="2022-07-08T11:06:05.308" v="167" actId="20578"/>
        <pc:sldMkLst>
          <pc:docMk/>
          <pc:sldMk cId="1242600861" sldId="452"/>
        </pc:sldMkLst>
      </pc:sldChg>
      <pc:sldChg chg="modSp mod">
        <pc:chgData name="Els Verbeelen" userId="c6e6fa81-26b4-40ed-931c-ed4df40a6a2c" providerId="ADAL" clId="{E9D297E0-5C2B-4D79-AD04-8910A4F8FD6D}" dt="2022-07-08T11:07:32.883" v="170" actId="20577"/>
        <pc:sldMkLst>
          <pc:docMk/>
          <pc:sldMk cId="2513122082" sldId="453"/>
        </pc:sldMkLst>
        <pc:spChg chg="mod">
          <ac:chgData name="Els Verbeelen" userId="c6e6fa81-26b4-40ed-931c-ed4df40a6a2c" providerId="ADAL" clId="{E9D297E0-5C2B-4D79-AD04-8910A4F8FD6D}" dt="2022-07-08T11:07:32.883" v="170" actId="20577"/>
          <ac:spMkLst>
            <pc:docMk/>
            <pc:sldMk cId="2513122082" sldId="453"/>
            <ac:spMk id="3" creationId="{00000000-0000-0000-0000-000000000000}"/>
          </ac:spMkLst>
        </pc:spChg>
      </pc:sldChg>
      <pc:sldChg chg="modSp mod">
        <pc:chgData name="Els Verbeelen" userId="c6e6fa81-26b4-40ed-931c-ed4df40a6a2c" providerId="ADAL" clId="{E9D297E0-5C2B-4D79-AD04-8910A4F8FD6D}" dt="2022-07-08T11:09:09.070" v="191" actId="20577"/>
        <pc:sldMkLst>
          <pc:docMk/>
          <pc:sldMk cId="1136530405" sldId="454"/>
        </pc:sldMkLst>
        <pc:spChg chg="mod">
          <ac:chgData name="Els Verbeelen" userId="c6e6fa81-26b4-40ed-931c-ed4df40a6a2c" providerId="ADAL" clId="{E9D297E0-5C2B-4D79-AD04-8910A4F8FD6D}" dt="2022-07-08T11:09:09.070" v="191" actId="20577"/>
          <ac:spMkLst>
            <pc:docMk/>
            <pc:sldMk cId="1136530405" sldId="454"/>
            <ac:spMk id="3" creationId="{00000000-0000-0000-0000-000000000000}"/>
          </ac:spMkLst>
        </pc:spChg>
      </pc:sldChg>
      <pc:sldChg chg="modSp mod modNotesTx">
        <pc:chgData name="Els Verbeelen" userId="c6e6fa81-26b4-40ed-931c-ed4df40a6a2c" providerId="ADAL" clId="{E9D297E0-5C2B-4D79-AD04-8910A4F8FD6D}" dt="2022-07-08T11:13:49.156" v="225" actId="20577"/>
        <pc:sldMkLst>
          <pc:docMk/>
          <pc:sldMk cId="691200287" sldId="455"/>
        </pc:sldMkLst>
        <pc:spChg chg="mod">
          <ac:chgData name="Els Verbeelen" userId="c6e6fa81-26b4-40ed-931c-ed4df40a6a2c" providerId="ADAL" clId="{E9D297E0-5C2B-4D79-AD04-8910A4F8FD6D}" dt="2022-07-08T11:12:18.501" v="193" actId="20577"/>
          <ac:spMkLst>
            <pc:docMk/>
            <pc:sldMk cId="691200287" sldId="455"/>
            <ac:spMk id="3" creationId="{00000000-0000-0000-0000-000000000000}"/>
          </ac:spMkLst>
        </pc:spChg>
      </pc:sldChg>
      <pc:sldChg chg="add del">
        <pc:chgData name="Els Verbeelen" userId="c6e6fa81-26b4-40ed-931c-ed4df40a6a2c" providerId="ADAL" clId="{E9D297E0-5C2B-4D79-AD04-8910A4F8FD6D}" dt="2022-07-08T12:03:08.743" v="229"/>
        <pc:sldMkLst>
          <pc:docMk/>
          <pc:sldMk cId="1647308674" sldId="480"/>
        </pc:sldMkLst>
      </pc:sldChg>
      <pc:sldChg chg="add del">
        <pc:chgData name="Els Verbeelen" userId="c6e6fa81-26b4-40ed-931c-ed4df40a6a2c" providerId="ADAL" clId="{E9D297E0-5C2B-4D79-AD04-8910A4F8FD6D}" dt="2022-07-08T12:03:08.743" v="229"/>
        <pc:sldMkLst>
          <pc:docMk/>
          <pc:sldMk cId="2265816955" sldId="504"/>
        </pc:sldMkLst>
      </pc:sldChg>
      <pc:sldChg chg="del">
        <pc:chgData name="Els Verbeelen" userId="c6e6fa81-26b4-40ed-931c-ed4df40a6a2c" providerId="ADAL" clId="{E9D297E0-5C2B-4D79-AD04-8910A4F8FD6D}" dt="2022-07-08T12:01:58.225" v="228" actId="47"/>
        <pc:sldMkLst>
          <pc:docMk/>
          <pc:sldMk cId="3929362110" sldId="505"/>
        </pc:sldMkLst>
      </pc:sldChg>
      <pc:sldChg chg="del">
        <pc:chgData name="Els Verbeelen" userId="c6e6fa81-26b4-40ed-931c-ed4df40a6a2c" providerId="ADAL" clId="{E9D297E0-5C2B-4D79-AD04-8910A4F8FD6D}" dt="2022-07-08T12:01:58.225" v="228" actId="47"/>
        <pc:sldMkLst>
          <pc:docMk/>
          <pc:sldMk cId="4265074610" sldId="506"/>
        </pc:sldMkLst>
      </pc:sldChg>
      <pc:sldChg chg="del">
        <pc:chgData name="Els Verbeelen" userId="c6e6fa81-26b4-40ed-931c-ed4df40a6a2c" providerId="ADAL" clId="{E9D297E0-5C2B-4D79-AD04-8910A4F8FD6D}" dt="2022-07-08T12:01:58.225" v="228" actId="47"/>
        <pc:sldMkLst>
          <pc:docMk/>
          <pc:sldMk cId="3665941730" sldId="507"/>
        </pc:sldMkLst>
      </pc:sldChg>
      <pc:sldChg chg="del">
        <pc:chgData name="Els Verbeelen" userId="c6e6fa81-26b4-40ed-931c-ed4df40a6a2c" providerId="ADAL" clId="{E9D297E0-5C2B-4D79-AD04-8910A4F8FD6D}" dt="2022-07-08T12:01:58.225" v="228" actId="47"/>
        <pc:sldMkLst>
          <pc:docMk/>
          <pc:sldMk cId="4215704785" sldId="508"/>
        </pc:sldMkLst>
      </pc:sldChg>
      <pc:sldChg chg="modSp del mod">
        <pc:chgData name="Els Verbeelen" userId="c6e6fa81-26b4-40ed-931c-ed4df40a6a2c" providerId="ADAL" clId="{E9D297E0-5C2B-4D79-AD04-8910A4F8FD6D}" dt="2022-07-08T12:01:58.225" v="228" actId="47"/>
        <pc:sldMkLst>
          <pc:docMk/>
          <pc:sldMk cId="339506004" sldId="509"/>
        </pc:sldMkLst>
        <pc:spChg chg="mod">
          <ac:chgData name="Els Verbeelen" userId="c6e6fa81-26b4-40ed-931c-ed4df40a6a2c" providerId="ADAL" clId="{E9D297E0-5C2B-4D79-AD04-8910A4F8FD6D}" dt="2022-07-08T10:50:58.478" v="36" actId="1076"/>
          <ac:spMkLst>
            <pc:docMk/>
            <pc:sldMk cId="339506004" sldId="509"/>
            <ac:spMk id="19" creationId="{00000000-0000-0000-0000-000000000000}"/>
          </ac:spMkLst>
        </pc:spChg>
      </pc:sldChg>
      <pc:sldChg chg="del">
        <pc:chgData name="Els Verbeelen" userId="c6e6fa81-26b4-40ed-931c-ed4df40a6a2c" providerId="ADAL" clId="{E9D297E0-5C2B-4D79-AD04-8910A4F8FD6D}" dt="2022-07-08T12:01:58.225" v="228" actId="47"/>
        <pc:sldMkLst>
          <pc:docMk/>
          <pc:sldMk cId="4181295032" sldId="510"/>
        </pc:sldMkLst>
      </pc:sldChg>
      <pc:sldChg chg="delSp del mod modClrScheme chgLayout">
        <pc:chgData name="Els Verbeelen" userId="c6e6fa81-26b4-40ed-931c-ed4df40a6a2c" providerId="ADAL" clId="{E9D297E0-5C2B-4D79-AD04-8910A4F8FD6D}" dt="2022-07-08T09:43:33.626" v="35" actId="2696"/>
        <pc:sldMkLst>
          <pc:docMk/>
          <pc:sldMk cId="3793904284" sldId="512"/>
        </pc:sldMkLst>
        <pc:spChg chg="del">
          <ac:chgData name="Els Verbeelen" userId="c6e6fa81-26b4-40ed-931c-ed4df40a6a2c" providerId="ADAL" clId="{E9D297E0-5C2B-4D79-AD04-8910A4F8FD6D}" dt="2022-07-08T09:43:21.263" v="34" actId="700"/>
          <ac:spMkLst>
            <pc:docMk/>
            <pc:sldMk cId="3793904284" sldId="512"/>
            <ac:spMk id="2" creationId="{00000000-0000-0000-0000-000000000000}"/>
          </ac:spMkLst>
        </pc:spChg>
        <pc:spChg chg="del">
          <ac:chgData name="Els Verbeelen" userId="c6e6fa81-26b4-40ed-931c-ed4df40a6a2c" providerId="ADAL" clId="{E9D297E0-5C2B-4D79-AD04-8910A4F8FD6D}" dt="2022-07-08T09:43:21.263" v="34" actId="700"/>
          <ac:spMkLst>
            <pc:docMk/>
            <pc:sldMk cId="3793904284" sldId="512"/>
            <ac:spMk id="3" creationId="{00000000-0000-0000-0000-000000000000}"/>
          </ac:spMkLst>
        </pc:spChg>
      </pc:sldChg>
      <pc:sldChg chg="add">
        <pc:chgData name="Els Verbeelen" userId="c6e6fa81-26b4-40ed-931c-ed4df40a6a2c" providerId="ADAL" clId="{E9D297E0-5C2B-4D79-AD04-8910A4F8FD6D}" dt="2022-07-08T12:03:08.743" v="229"/>
        <pc:sldMkLst>
          <pc:docMk/>
          <pc:sldMk cId="3333531293" sldId="515"/>
        </pc:sldMkLst>
      </pc:sldChg>
    </pc:docChg>
  </pc:docChgLst>
  <pc:docChgLst>
    <pc:chgData name="Els Verbeelen" userId="S::els.verbeelen@cavaria.be::c6e6fa81-26b4-40ed-931c-ed4df40a6a2c" providerId="AD" clId="Web-{5BE3BD0A-6F27-74C8-33C4-197C224C1EDF}"/>
    <pc:docChg chg="modSld">
      <pc:chgData name="Els Verbeelen" userId="S::els.verbeelen@cavaria.be::c6e6fa81-26b4-40ed-931c-ed4df40a6a2c" providerId="AD" clId="Web-{5BE3BD0A-6F27-74C8-33C4-197C224C1EDF}" dt="2022-07-14T13:37:18.316" v="101"/>
      <pc:docMkLst>
        <pc:docMk/>
      </pc:docMkLst>
      <pc:sldChg chg="modNotes">
        <pc:chgData name="Els Verbeelen" userId="S::els.verbeelen@cavaria.be::c6e6fa81-26b4-40ed-931c-ed4df40a6a2c" providerId="AD" clId="Web-{5BE3BD0A-6F27-74C8-33C4-197C224C1EDF}" dt="2022-07-14T13:29:34.268" v="20"/>
        <pc:sldMkLst>
          <pc:docMk/>
          <pc:sldMk cId="873144060" sldId="285"/>
        </pc:sldMkLst>
      </pc:sldChg>
      <pc:sldChg chg="delCm modNotes">
        <pc:chgData name="Els Verbeelen" userId="S::els.verbeelen@cavaria.be::c6e6fa81-26b4-40ed-931c-ed4df40a6a2c" providerId="AD" clId="Web-{5BE3BD0A-6F27-74C8-33C4-197C224C1EDF}" dt="2022-07-14T13:37:18.316" v="101"/>
        <pc:sldMkLst>
          <pc:docMk/>
          <pc:sldMk cId="2333673775" sldId="320"/>
        </pc:sldMkLst>
      </pc:sldChg>
      <pc:sldChg chg="modNotes">
        <pc:chgData name="Els Verbeelen" userId="S::els.verbeelen@cavaria.be::c6e6fa81-26b4-40ed-931c-ed4df40a6a2c" providerId="AD" clId="Web-{5BE3BD0A-6F27-74C8-33C4-197C224C1EDF}" dt="2022-07-14T13:28:40.688" v="4"/>
        <pc:sldMkLst>
          <pc:docMk/>
          <pc:sldMk cId="4011272996" sldId="445"/>
        </pc:sldMkLst>
      </pc:sldChg>
    </pc:docChg>
  </pc:docChgLst>
  <pc:docChgLst>
    <pc:chgData name="Els Verbeelen" userId="c6e6fa81-26b4-40ed-931c-ed4df40a6a2c" providerId="ADAL" clId="{DAA21BE2-E472-4EAD-AF1D-9FE8CC36229A}"/>
    <pc:docChg chg="modSld">
      <pc:chgData name="Els Verbeelen" userId="c6e6fa81-26b4-40ed-931c-ed4df40a6a2c" providerId="ADAL" clId="{DAA21BE2-E472-4EAD-AF1D-9FE8CC36229A}" dt="2022-09-19T14:03:05.513" v="11" actId="20577"/>
      <pc:docMkLst>
        <pc:docMk/>
      </pc:docMkLst>
      <pc:sldChg chg="modNotesTx">
        <pc:chgData name="Els Verbeelen" userId="c6e6fa81-26b4-40ed-931c-ed4df40a6a2c" providerId="ADAL" clId="{DAA21BE2-E472-4EAD-AF1D-9FE8CC36229A}" dt="2022-09-19T14:03:05.513" v="11" actId="20577"/>
        <pc:sldMkLst>
          <pc:docMk/>
          <pc:sldMk cId="2902873084" sldId="286"/>
        </pc:sldMkLst>
      </pc:sldChg>
    </pc:docChg>
  </pc:docChgLst>
  <pc:docChgLst>
    <pc:chgData name="Els Verbeelen" userId="S::els.verbeelen@cavaria.be::c6e6fa81-26b4-40ed-931c-ed4df40a6a2c" providerId="AD" clId="Web-{AA4C6F94-0667-4F7E-D947-7F5A63B9B2D2}"/>
    <pc:docChg chg="modSld">
      <pc:chgData name="Els Verbeelen" userId="S::els.verbeelen@cavaria.be::c6e6fa81-26b4-40ed-931c-ed4df40a6a2c" providerId="AD" clId="Web-{AA4C6F94-0667-4F7E-D947-7F5A63B9B2D2}" dt="2022-07-14T13:38:09.061" v="1"/>
      <pc:docMkLst>
        <pc:docMk/>
      </pc:docMkLst>
      <pc:sldChg chg="modNotes">
        <pc:chgData name="Els Verbeelen" userId="S::els.verbeelen@cavaria.be::c6e6fa81-26b4-40ed-931c-ed4df40a6a2c" providerId="AD" clId="Web-{AA4C6F94-0667-4F7E-D947-7F5A63B9B2D2}" dt="2022-07-14T13:38:09.061" v="1"/>
        <pc:sldMkLst>
          <pc:docMk/>
          <pc:sldMk cId="2333673775" sldId="320"/>
        </pc:sldMkLst>
      </pc:sldChg>
    </pc:docChg>
  </pc:docChgLst>
  <pc:docChgLst>
    <pc:chgData name="Marije van Huffelen" userId="3ad0929d-e140-4927-9844-b5d61bf3c7c0" providerId="ADAL" clId="{9D2780A2-BB98-410E-866A-81BB8CDD5255}"/>
    <pc:docChg chg="undo redo custSel addSld delSld modSld delMainMaster modMainMaster">
      <pc:chgData name="Marije van Huffelen" userId="3ad0929d-e140-4927-9844-b5d61bf3c7c0" providerId="ADAL" clId="{9D2780A2-BB98-410E-866A-81BB8CDD5255}" dt="2022-07-08T11:25:58.733" v="823" actId="1076"/>
      <pc:docMkLst>
        <pc:docMk/>
      </pc:docMkLst>
      <pc:sldChg chg="modSp mod modClrScheme chgLayout">
        <pc:chgData name="Marije van Huffelen" userId="3ad0929d-e140-4927-9844-b5d61bf3c7c0" providerId="ADAL" clId="{9D2780A2-BB98-410E-866A-81BB8CDD5255}" dt="2022-07-07T18:54:17.933" v="84" actId="700"/>
        <pc:sldMkLst>
          <pc:docMk/>
          <pc:sldMk cId="1437293531" sldId="261"/>
        </pc:sldMkLst>
        <pc:spChg chg="mod ord">
          <ac:chgData name="Marije van Huffelen" userId="3ad0929d-e140-4927-9844-b5d61bf3c7c0" providerId="ADAL" clId="{9D2780A2-BB98-410E-866A-81BB8CDD5255}" dt="2022-07-07T18:54:17.933" v="84" actId="700"/>
          <ac:spMkLst>
            <pc:docMk/>
            <pc:sldMk cId="1437293531" sldId="261"/>
            <ac:spMk id="2" creationId="{00000000-0000-0000-0000-000000000000}"/>
          </ac:spMkLst>
        </pc:spChg>
        <pc:spChg chg="mod ord">
          <ac:chgData name="Marije van Huffelen" userId="3ad0929d-e140-4927-9844-b5d61bf3c7c0" providerId="ADAL" clId="{9D2780A2-BB98-410E-866A-81BB8CDD5255}" dt="2022-07-07T18:54:17.933" v="84" actId="700"/>
          <ac:spMkLst>
            <pc:docMk/>
            <pc:sldMk cId="1437293531" sldId="261"/>
            <ac:spMk id="3" creationId="{00000000-0000-0000-0000-000000000000}"/>
          </ac:spMkLst>
        </pc:spChg>
      </pc:sldChg>
      <pc:sldChg chg="addSp delSp modSp mod modClrScheme delDesignElem chgLayout">
        <pc:chgData name="Marije van Huffelen" userId="3ad0929d-e140-4927-9844-b5d61bf3c7c0" providerId="ADAL" clId="{9D2780A2-BB98-410E-866A-81BB8CDD5255}" dt="2022-07-08T11:24:52.284" v="819" actId="27636"/>
        <pc:sldMkLst>
          <pc:docMk/>
          <pc:sldMk cId="1038285031" sldId="263"/>
        </pc:sldMkLst>
        <pc:spChg chg="mod ord">
          <ac:chgData name="Marije van Huffelen" userId="3ad0929d-e140-4927-9844-b5d61bf3c7c0" providerId="ADAL" clId="{9D2780A2-BB98-410E-866A-81BB8CDD5255}" dt="2022-07-08T11:24:52.284" v="819" actId="27636"/>
          <ac:spMkLst>
            <pc:docMk/>
            <pc:sldMk cId="1038285031" sldId="263"/>
            <ac:spMk id="2" creationId="{00000000-0000-0000-0000-000000000000}"/>
          </ac:spMkLst>
        </pc:spChg>
        <pc:spChg chg="del mod ord">
          <ac:chgData name="Marije van Huffelen" userId="3ad0929d-e140-4927-9844-b5d61bf3c7c0" providerId="ADAL" clId="{9D2780A2-BB98-410E-866A-81BB8CDD5255}" dt="2022-07-07T18:53:53.481" v="40" actId="700"/>
          <ac:spMkLst>
            <pc:docMk/>
            <pc:sldMk cId="1038285031" sldId="263"/>
            <ac:spMk id="3" creationId="{00000000-0000-0000-0000-000000000000}"/>
          </ac:spMkLst>
        </pc:spChg>
        <pc:spChg chg="add mod ord">
          <ac:chgData name="Marije van Huffelen" userId="3ad0929d-e140-4927-9844-b5d61bf3c7c0" providerId="ADAL" clId="{9D2780A2-BB98-410E-866A-81BB8CDD5255}" dt="2022-07-07T18:53:53.481" v="40" actId="700"/>
          <ac:spMkLst>
            <pc:docMk/>
            <pc:sldMk cId="1038285031" sldId="263"/>
            <ac:spMk id="4" creationId="{D237465E-D495-3A92-FF8F-F961B5B76000}"/>
          </ac:spMkLst>
        </pc:spChg>
        <pc:spChg chg="del">
          <ac:chgData name="Marije van Huffelen" userId="3ad0929d-e140-4927-9844-b5d61bf3c7c0" providerId="ADAL" clId="{9D2780A2-BB98-410E-866A-81BB8CDD5255}" dt="2022-07-07T18:52:43.334" v="30"/>
          <ac:spMkLst>
            <pc:docMk/>
            <pc:sldMk cId="1038285031" sldId="263"/>
            <ac:spMk id="8" creationId="{934F1179-B481-4F9E-BCA3-AFB972070F83}"/>
          </ac:spMkLst>
        </pc:spChg>
        <pc:spChg chg="del">
          <ac:chgData name="Marije van Huffelen" userId="3ad0929d-e140-4927-9844-b5d61bf3c7c0" providerId="ADAL" clId="{9D2780A2-BB98-410E-866A-81BB8CDD5255}" dt="2022-07-07T18:52:43.334" v="30"/>
          <ac:spMkLst>
            <pc:docMk/>
            <pc:sldMk cId="1038285031" sldId="263"/>
            <ac:spMk id="10" creationId="{827DC2C4-B485-428A-BF4A-472D2967F47F}"/>
          </ac:spMkLst>
        </pc:spChg>
        <pc:spChg chg="del">
          <ac:chgData name="Marije van Huffelen" userId="3ad0929d-e140-4927-9844-b5d61bf3c7c0" providerId="ADAL" clId="{9D2780A2-BB98-410E-866A-81BB8CDD5255}" dt="2022-07-07T18:52:43.334" v="30"/>
          <ac:spMkLst>
            <pc:docMk/>
            <pc:sldMk cId="1038285031" sldId="263"/>
            <ac:spMk id="12" creationId="{EE04B5EB-F158-4507-90DD-BD23620C7CC9}"/>
          </ac:spMkLst>
        </pc:spChg>
      </pc:sldChg>
      <pc:sldChg chg="modSp mod modClrScheme chgLayout">
        <pc:chgData name="Marije van Huffelen" userId="3ad0929d-e140-4927-9844-b5d61bf3c7c0" providerId="ADAL" clId="{9D2780A2-BB98-410E-866A-81BB8CDD5255}" dt="2022-07-08T10:55:42.979" v="692" actId="207"/>
        <pc:sldMkLst>
          <pc:docMk/>
          <pc:sldMk cId="2226000290" sldId="270"/>
        </pc:sldMkLst>
        <pc:spChg chg="mod ord">
          <ac:chgData name="Marije van Huffelen" userId="3ad0929d-e140-4927-9844-b5d61bf3c7c0" providerId="ADAL" clId="{9D2780A2-BB98-410E-866A-81BB8CDD5255}" dt="2022-07-07T18:54:17.933" v="84" actId="700"/>
          <ac:spMkLst>
            <pc:docMk/>
            <pc:sldMk cId="2226000290" sldId="270"/>
            <ac:spMk id="2" creationId="{00000000-0000-0000-0000-000000000000}"/>
          </ac:spMkLst>
        </pc:spChg>
        <pc:spChg chg="mod ord">
          <ac:chgData name="Marije van Huffelen" userId="3ad0929d-e140-4927-9844-b5d61bf3c7c0" providerId="ADAL" clId="{9D2780A2-BB98-410E-866A-81BB8CDD5255}" dt="2022-07-08T10:55:42.979" v="692" actId="207"/>
          <ac:spMkLst>
            <pc:docMk/>
            <pc:sldMk cId="2226000290" sldId="270"/>
            <ac:spMk id="3" creationId="{00000000-0000-0000-0000-000000000000}"/>
          </ac:spMkLst>
        </pc:spChg>
      </pc:sldChg>
      <pc:sldChg chg="delSp modSp mod modClrScheme chgLayout">
        <pc:chgData name="Marije van Huffelen" userId="3ad0929d-e140-4927-9844-b5d61bf3c7c0" providerId="ADAL" clId="{9D2780A2-BB98-410E-866A-81BB8CDD5255}" dt="2022-07-08T10:57:25.867" v="695" actId="207"/>
        <pc:sldMkLst>
          <pc:docMk/>
          <pc:sldMk cId="558441908" sldId="273"/>
        </pc:sldMkLst>
        <pc:spChg chg="mod ord">
          <ac:chgData name="Marije van Huffelen" userId="3ad0929d-e140-4927-9844-b5d61bf3c7c0" providerId="ADAL" clId="{9D2780A2-BB98-410E-866A-81BB8CDD5255}" dt="2022-07-07T18:54:17.933" v="84" actId="700"/>
          <ac:spMkLst>
            <pc:docMk/>
            <pc:sldMk cId="558441908" sldId="273"/>
            <ac:spMk id="2" creationId="{00000000-0000-0000-0000-000000000000}"/>
          </ac:spMkLst>
        </pc:spChg>
        <pc:spChg chg="mod ord">
          <ac:chgData name="Marije van Huffelen" userId="3ad0929d-e140-4927-9844-b5d61bf3c7c0" providerId="ADAL" clId="{9D2780A2-BB98-410E-866A-81BB8CDD5255}" dt="2022-07-08T10:57:25.867" v="695" actId="207"/>
          <ac:spMkLst>
            <pc:docMk/>
            <pc:sldMk cId="558441908" sldId="273"/>
            <ac:spMk id="3" creationId="{00000000-0000-0000-0000-000000000000}"/>
          </ac:spMkLst>
        </pc:spChg>
        <pc:graphicFrameChg chg="del">
          <ac:chgData name="Marije van Huffelen" userId="3ad0929d-e140-4927-9844-b5d61bf3c7c0" providerId="ADAL" clId="{9D2780A2-BB98-410E-866A-81BB8CDD5255}" dt="2022-07-07T19:08:46.498" v="452" actId="478"/>
          <ac:graphicFrameMkLst>
            <pc:docMk/>
            <pc:sldMk cId="558441908" sldId="273"/>
            <ac:graphicFrameMk id="4" creationId="{00000000-0008-0000-0200-000003000000}"/>
          </ac:graphicFrameMkLst>
        </pc:graphicFrameChg>
      </pc:sldChg>
      <pc:sldChg chg="delSp modSp mod modClrScheme delDesignElem chgLayout">
        <pc:chgData name="Marije van Huffelen" userId="3ad0929d-e140-4927-9844-b5d61bf3c7c0" providerId="ADAL" clId="{9D2780A2-BB98-410E-866A-81BB8CDD5255}" dt="2022-07-07T19:10:32.593" v="511" actId="27636"/>
        <pc:sldMkLst>
          <pc:docMk/>
          <pc:sldMk cId="3377802296" sldId="274"/>
        </pc:sldMkLst>
        <pc:spChg chg="mod ord">
          <ac:chgData name="Marije van Huffelen" userId="3ad0929d-e140-4927-9844-b5d61bf3c7c0" providerId="ADAL" clId="{9D2780A2-BB98-410E-866A-81BB8CDD5255}" dt="2022-07-07T19:10:32.593" v="511" actId="27636"/>
          <ac:spMkLst>
            <pc:docMk/>
            <pc:sldMk cId="3377802296" sldId="274"/>
            <ac:spMk id="2" creationId="{00000000-0000-0000-0000-000000000000}"/>
          </ac:spMkLst>
        </pc:spChg>
        <pc:spChg chg="mod ord">
          <ac:chgData name="Marije van Huffelen" userId="3ad0929d-e140-4927-9844-b5d61bf3c7c0" providerId="ADAL" clId="{9D2780A2-BB98-410E-866A-81BB8CDD5255}" dt="2022-07-07T19:10:32.576" v="510" actId="700"/>
          <ac:spMkLst>
            <pc:docMk/>
            <pc:sldMk cId="3377802296" sldId="274"/>
            <ac:spMk id="3" creationId="{00000000-0000-0000-0000-000000000000}"/>
          </ac:spMkLst>
        </pc:spChg>
        <pc:spChg chg="del">
          <ac:chgData name="Marije van Huffelen" userId="3ad0929d-e140-4927-9844-b5d61bf3c7c0" providerId="ADAL" clId="{9D2780A2-BB98-410E-866A-81BB8CDD5255}" dt="2022-07-07T18:52:43.334" v="30"/>
          <ac:spMkLst>
            <pc:docMk/>
            <pc:sldMk cId="3377802296" sldId="274"/>
            <ac:spMk id="8" creationId="{BAD76F3E-3A97-486B-B402-44400A8B9173}"/>
          </ac:spMkLst>
        </pc:spChg>
        <pc:spChg chg="del">
          <ac:chgData name="Marije van Huffelen" userId="3ad0929d-e140-4927-9844-b5d61bf3c7c0" providerId="ADAL" clId="{9D2780A2-BB98-410E-866A-81BB8CDD5255}" dt="2022-07-07T18:52:43.334" v="30"/>
          <ac:spMkLst>
            <pc:docMk/>
            <pc:sldMk cId="3377802296" sldId="274"/>
            <ac:spMk id="10" creationId="{391F6B52-91F4-4AEB-B6DB-29FEBCF28C8B}"/>
          </ac:spMkLst>
        </pc:spChg>
        <pc:spChg chg="del">
          <ac:chgData name="Marije van Huffelen" userId="3ad0929d-e140-4927-9844-b5d61bf3c7c0" providerId="ADAL" clId="{9D2780A2-BB98-410E-866A-81BB8CDD5255}" dt="2022-07-07T18:52:43.334" v="30"/>
          <ac:spMkLst>
            <pc:docMk/>
            <pc:sldMk cId="3377802296" sldId="274"/>
            <ac:spMk id="12" creationId="{2CD6F061-7C53-44F4-9794-953DB70A451B}"/>
          </ac:spMkLst>
        </pc:spChg>
      </pc:sldChg>
      <pc:sldChg chg="delSp modSp mod modClrScheme chgLayout">
        <pc:chgData name="Marije van Huffelen" userId="3ad0929d-e140-4927-9844-b5d61bf3c7c0" providerId="ADAL" clId="{9D2780A2-BB98-410E-866A-81BB8CDD5255}" dt="2022-07-08T10:56:47.352" v="693" actId="5793"/>
        <pc:sldMkLst>
          <pc:docMk/>
          <pc:sldMk cId="62001756" sldId="275"/>
        </pc:sldMkLst>
        <pc:spChg chg="mod ord">
          <ac:chgData name="Marije van Huffelen" userId="3ad0929d-e140-4927-9844-b5d61bf3c7c0" providerId="ADAL" clId="{9D2780A2-BB98-410E-866A-81BB8CDD5255}" dt="2022-07-07T18:54:17.933" v="84" actId="700"/>
          <ac:spMkLst>
            <pc:docMk/>
            <pc:sldMk cId="62001756" sldId="275"/>
            <ac:spMk id="2" creationId="{00000000-0000-0000-0000-000000000000}"/>
          </ac:spMkLst>
        </pc:spChg>
        <pc:spChg chg="mod ord">
          <ac:chgData name="Marije van Huffelen" userId="3ad0929d-e140-4927-9844-b5d61bf3c7c0" providerId="ADAL" clId="{9D2780A2-BB98-410E-866A-81BB8CDD5255}" dt="2022-07-08T10:56:47.352" v="693" actId="5793"/>
          <ac:spMkLst>
            <pc:docMk/>
            <pc:sldMk cId="62001756" sldId="275"/>
            <ac:spMk id="3" creationId="{00000000-0000-0000-0000-000000000000}"/>
          </ac:spMkLst>
        </pc:spChg>
        <pc:graphicFrameChg chg="del mod">
          <ac:chgData name="Marije van Huffelen" userId="3ad0929d-e140-4927-9844-b5d61bf3c7c0" providerId="ADAL" clId="{9D2780A2-BB98-410E-866A-81BB8CDD5255}" dt="2022-07-07T19:08:41.857" v="451" actId="478"/>
          <ac:graphicFrameMkLst>
            <pc:docMk/>
            <pc:sldMk cId="62001756" sldId="275"/>
            <ac:graphicFrameMk id="5" creationId="{00000000-0008-0000-0600-000002000000}"/>
          </ac:graphicFrameMkLst>
        </pc:graphicFrameChg>
      </pc:sldChg>
      <pc:sldChg chg="addSp delSp modSp mod modClrScheme delDesignElem chgLayout">
        <pc:chgData name="Marije van Huffelen" userId="3ad0929d-e140-4927-9844-b5d61bf3c7c0" providerId="ADAL" clId="{9D2780A2-BB98-410E-866A-81BB8CDD5255}" dt="2022-07-07T19:08:09.158" v="445" actId="27636"/>
        <pc:sldMkLst>
          <pc:docMk/>
          <pc:sldMk cId="11094843" sldId="280"/>
        </pc:sldMkLst>
        <pc:spChg chg="mod ord">
          <ac:chgData name="Marije van Huffelen" userId="3ad0929d-e140-4927-9844-b5d61bf3c7c0" providerId="ADAL" clId="{9D2780A2-BB98-410E-866A-81BB8CDD5255}" dt="2022-07-07T19:08:09.158" v="445" actId="27636"/>
          <ac:spMkLst>
            <pc:docMk/>
            <pc:sldMk cId="11094843" sldId="280"/>
            <ac:spMk id="2" creationId="{00000000-0000-0000-0000-000000000000}"/>
          </ac:spMkLst>
        </pc:spChg>
        <pc:spChg chg="del mod ord">
          <ac:chgData name="Marije van Huffelen" userId="3ad0929d-e140-4927-9844-b5d61bf3c7c0" providerId="ADAL" clId="{9D2780A2-BB98-410E-866A-81BB8CDD5255}" dt="2022-07-07T18:54:07.806" v="42" actId="700"/>
          <ac:spMkLst>
            <pc:docMk/>
            <pc:sldMk cId="11094843" sldId="280"/>
            <ac:spMk id="3" creationId="{00000000-0000-0000-0000-000000000000}"/>
          </ac:spMkLst>
        </pc:spChg>
        <pc:spChg chg="add del mod ord">
          <ac:chgData name="Marije van Huffelen" userId="3ad0929d-e140-4927-9844-b5d61bf3c7c0" providerId="ADAL" clId="{9D2780A2-BB98-410E-866A-81BB8CDD5255}" dt="2022-07-07T19:08:09.135" v="444" actId="700"/>
          <ac:spMkLst>
            <pc:docMk/>
            <pc:sldMk cId="11094843" sldId="280"/>
            <ac:spMk id="4" creationId="{1A0E7DCE-655D-721A-F076-CC114F4E1BC7}"/>
          </ac:spMkLst>
        </pc:spChg>
        <pc:spChg chg="add del mod ord">
          <ac:chgData name="Marije van Huffelen" userId="3ad0929d-e140-4927-9844-b5d61bf3c7c0" providerId="ADAL" clId="{9D2780A2-BB98-410E-866A-81BB8CDD5255}" dt="2022-07-07T18:54:17.933" v="84" actId="700"/>
          <ac:spMkLst>
            <pc:docMk/>
            <pc:sldMk cId="11094843" sldId="280"/>
            <ac:spMk id="5" creationId="{B38D5603-53C6-49FB-D67C-FC17B2179E67}"/>
          </ac:spMkLst>
        </pc:spChg>
        <pc:spChg chg="add mod ord">
          <ac:chgData name="Marije van Huffelen" userId="3ad0929d-e140-4927-9844-b5d61bf3c7c0" providerId="ADAL" clId="{9D2780A2-BB98-410E-866A-81BB8CDD5255}" dt="2022-07-07T19:08:09.135" v="444" actId="700"/>
          <ac:spMkLst>
            <pc:docMk/>
            <pc:sldMk cId="11094843" sldId="280"/>
            <ac:spMk id="6" creationId="{C4DA46A8-21EF-E60A-352E-E8D20BF081DE}"/>
          </ac:spMkLst>
        </pc:spChg>
        <pc:spChg chg="del">
          <ac:chgData name="Marije van Huffelen" userId="3ad0929d-e140-4927-9844-b5d61bf3c7c0" providerId="ADAL" clId="{9D2780A2-BB98-410E-866A-81BB8CDD5255}" dt="2022-07-07T18:52:43.334" v="30"/>
          <ac:spMkLst>
            <pc:docMk/>
            <pc:sldMk cId="11094843" sldId="280"/>
            <ac:spMk id="8" creationId="{BAD76F3E-3A97-486B-B402-44400A8B9173}"/>
          </ac:spMkLst>
        </pc:spChg>
        <pc:spChg chg="del">
          <ac:chgData name="Marije van Huffelen" userId="3ad0929d-e140-4927-9844-b5d61bf3c7c0" providerId="ADAL" clId="{9D2780A2-BB98-410E-866A-81BB8CDD5255}" dt="2022-07-07T18:52:43.334" v="30"/>
          <ac:spMkLst>
            <pc:docMk/>
            <pc:sldMk cId="11094843" sldId="280"/>
            <ac:spMk id="10" creationId="{391F6B52-91F4-4AEB-B6DB-29FEBCF28C8B}"/>
          </ac:spMkLst>
        </pc:spChg>
        <pc:spChg chg="del">
          <ac:chgData name="Marije van Huffelen" userId="3ad0929d-e140-4927-9844-b5d61bf3c7c0" providerId="ADAL" clId="{9D2780A2-BB98-410E-866A-81BB8CDD5255}" dt="2022-07-07T18:52:43.334" v="30"/>
          <ac:spMkLst>
            <pc:docMk/>
            <pc:sldMk cId="11094843" sldId="280"/>
            <ac:spMk id="12" creationId="{2CD6F061-7C53-44F4-9794-953DB70A451B}"/>
          </ac:spMkLst>
        </pc:spChg>
      </pc:sldChg>
      <pc:sldChg chg="modSp mod modClrScheme chgLayout">
        <pc:chgData name="Marije van Huffelen" userId="3ad0929d-e140-4927-9844-b5d61bf3c7c0" providerId="ADAL" clId="{9D2780A2-BB98-410E-866A-81BB8CDD5255}" dt="2022-07-08T11:16:31.292" v="779" actId="20577"/>
        <pc:sldMkLst>
          <pc:docMk/>
          <pc:sldMk cId="3184317739" sldId="283"/>
        </pc:sldMkLst>
        <pc:spChg chg="mod ord">
          <ac:chgData name="Marije van Huffelen" userId="3ad0929d-e140-4927-9844-b5d61bf3c7c0" providerId="ADAL" clId="{9D2780A2-BB98-410E-866A-81BB8CDD5255}" dt="2022-07-07T18:54:17.933" v="84" actId="700"/>
          <ac:spMkLst>
            <pc:docMk/>
            <pc:sldMk cId="3184317739" sldId="283"/>
            <ac:spMk id="2" creationId="{00000000-0000-0000-0000-000000000000}"/>
          </ac:spMkLst>
        </pc:spChg>
        <pc:spChg chg="mod ord">
          <ac:chgData name="Marije van Huffelen" userId="3ad0929d-e140-4927-9844-b5d61bf3c7c0" providerId="ADAL" clId="{9D2780A2-BB98-410E-866A-81BB8CDD5255}" dt="2022-07-08T11:16:31.292" v="779" actId="20577"/>
          <ac:spMkLst>
            <pc:docMk/>
            <pc:sldMk cId="3184317739" sldId="283"/>
            <ac:spMk id="3" creationId="{00000000-0000-0000-0000-000000000000}"/>
          </ac:spMkLst>
        </pc:spChg>
      </pc:sldChg>
      <pc:sldChg chg="addSp delSp modSp mod modClrScheme chgLayout">
        <pc:chgData name="Marije van Huffelen" userId="3ad0929d-e140-4927-9844-b5d61bf3c7c0" providerId="ADAL" clId="{9D2780A2-BB98-410E-866A-81BB8CDD5255}" dt="2022-07-08T11:01:01.595" v="699" actId="2711"/>
        <pc:sldMkLst>
          <pc:docMk/>
          <pc:sldMk cId="873144060" sldId="285"/>
        </pc:sldMkLst>
        <pc:spChg chg="mod ord">
          <ac:chgData name="Marije van Huffelen" userId="3ad0929d-e140-4927-9844-b5d61bf3c7c0" providerId="ADAL" clId="{9D2780A2-BB98-410E-866A-81BB8CDD5255}" dt="2022-07-07T18:54:17.933" v="84" actId="700"/>
          <ac:spMkLst>
            <pc:docMk/>
            <pc:sldMk cId="873144060" sldId="285"/>
            <ac:spMk id="2" creationId="{00000000-0000-0000-0000-000000000000}"/>
          </ac:spMkLst>
        </pc:spChg>
        <pc:spChg chg="add del mod ord">
          <ac:chgData name="Marije van Huffelen" userId="3ad0929d-e140-4927-9844-b5d61bf3c7c0" providerId="ADAL" clId="{9D2780A2-BB98-410E-866A-81BB8CDD5255}" dt="2022-07-07T18:54:17.933" v="84" actId="700"/>
          <ac:spMkLst>
            <pc:docMk/>
            <pc:sldMk cId="873144060" sldId="285"/>
            <ac:spMk id="3" creationId="{A889CC81-1804-A26F-D7DC-BE6BBC80346E}"/>
          </ac:spMkLst>
        </pc:spChg>
        <pc:spChg chg="mod">
          <ac:chgData name="Marije van Huffelen" userId="3ad0929d-e140-4927-9844-b5d61bf3c7c0" providerId="ADAL" clId="{9D2780A2-BB98-410E-866A-81BB8CDD5255}" dt="2022-07-08T11:00:57.394" v="698" actId="2711"/>
          <ac:spMkLst>
            <pc:docMk/>
            <pc:sldMk cId="873144060" sldId="285"/>
            <ac:spMk id="5" creationId="{00000000-0000-0000-0000-000000000000}"/>
          </ac:spMkLst>
        </pc:spChg>
        <pc:spChg chg="mod">
          <ac:chgData name="Marije van Huffelen" userId="3ad0929d-e140-4927-9844-b5d61bf3c7c0" providerId="ADAL" clId="{9D2780A2-BB98-410E-866A-81BB8CDD5255}" dt="2022-07-08T11:01:01.595" v="699" actId="2711"/>
          <ac:spMkLst>
            <pc:docMk/>
            <pc:sldMk cId="873144060" sldId="285"/>
            <ac:spMk id="6" creationId="{00000000-0000-0000-0000-000000000000}"/>
          </ac:spMkLst>
        </pc:spChg>
        <pc:spChg chg="add del mod ord">
          <ac:chgData name="Marije van Huffelen" userId="3ad0929d-e140-4927-9844-b5d61bf3c7c0" providerId="ADAL" clId="{9D2780A2-BB98-410E-866A-81BB8CDD5255}" dt="2022-07-07T18:54:17.933" v="84" actId="700"/>
          <ac:spMkLst>
            <pc:docMk/>
            <pc:sldMk cId="873144060" sldId="285"/>
            <ac:spMk id="7" creationId="{3D17C40A-1ED1-6B45-87B2-C8EF471FB3AF}"/>
          </ac:spMkLst>
        </pc:spChg>
      </pc:sldChg>
      <pc:sldChg chg="addSp delSp modSp mod modClrScheme chgLayout">
        <pc:chgData name="Marije van Huffelen" userId="3ad0929d-e140-4927-9844-b5d61bf3c7c0" providerId="ADAL" clId="{9D2780A2-BB98-410E-866A-81BB8CDD5255}" dt="2022-07-08T11:02:36.064" v="705" actId="6549"/>
        <pc:sldMkLst>
          <pc:docMk/>
          <pc:sldMk cId="2902873084" sldId="286"/>
        </pc:sldMkLst>
        <pc:spChg chg="mod ord">
          <ac:chgData name="Marije van Huffelen" userId="3ad0929d-e140-4927-9844-b5d61bf3c7c0" providerId="ADAL" clId="{9D2780A2-BB98-410E-866A-81BB8CDD5255}" dt="2022-07-07T18:54:17.933" v="84" actId="700"/>
          <ac:spMkLst>
            <pc:docMk/>
            <pc:sldMk cId="2902873084" sldId="286"/>
            <ac:spMk id="2" creationId="{00000000-0000-0000-0000-000000000000}"/>
          </ac:spMkLst>
        </pc:spChg>
        <pc:spChg chg="add del mod ord">
          <ac:chgData name="Marije van Huffelen" userId="3ad0929d-e140-4927-9844-b5d61bf3c7c0" providerId="ADAL" clId="{9D2780A2-BB98-410E-866A-81BB8CDD5255}" dt="2022-07-07T18:54:17.933" v="84" actId="700"/>
          <ac:spMkLst>
            <pc:docMk/>
            <pc:sldMk cId="2902873084" sldId="286"/>
            <ac:spMk id="3" creationId="{AA3B17D9-0BD2-F21F-3FED-2A00DDDA6F94}"/>
          </ac:spMkLst>
        </pc:spChg>
        <pc:spChg chg="add del mod">
          <ac:chgData name="Marije van Huffelen" userId="3ad0929d-e140-4927-9844-b5d61bf3c7c0" providerId="ADAL" clId="{9D2780A2-BB98-410E-866A-81BB8CDD5255}" dt="2022-07-07T19:03:28.640" v="423" actId="931"/>
          <ac:spMkLst>
            <pc:docMk/>
            <pc:sldMk cId="2902873084" sldId="286"/>
            <ac:spMk id="6" creationId="{5562CFC6-EBF2-FC9C-5830-542AB4D822A2}"/>
          </ac:spMkLst>
        </pc:spChg>
        <pc:spChg chg="mod">
          <ac:chgData name="Marije van Huffelen" userId="3ad0929d-e140-4927-9844-b5d61bf3c7c0" providerId="ADAL" clId="{9D2780A2-BB98-410E-866A-81BB8CDD5255}" dt="2022-07-08T11:02:36.064" v="705" actId="6549"/>
          <ac:spMkLst>
            <pc:docMk/>
            <pc:sldMk cId="2902873084" sldId="286"/>
            <ac:spMk id="12" creationId="{00000000-0000-0000-0000-000000000000}"/>
          </ac:spMkLst>
        </pc:spChg>
        <pc:picChg chg="del mod ord">
          <ac:chgData name="Marije van Huffelen" userId="3ad0929d-e140-4927-9844-b5d61bf3c7c0" providerId="ADAL" clId="{9D2780A2-BB98-410E-866A-81BB8CDD5255}" dt="2022-07-07T19:03:23.658" v="422" actId="478"/>
          <ac:picMkLst>
            <pc:docMk/>
            <pc:sldMk cId="2902873084" sldId="286"/>
            <ac:picMk id="8" creationId="{00000000-0000-0000-0000-000000000000}"/>
          </ac:picMkLst>
        </pc:picChg>
        <pc:picChg chg="mod">
          <ac:chgData name="Marije van Huffelen" userId="3ad0929d-e140-4927-9844-b5d61bf3c7c0" providerId="ADAL" clId="{9D2780A2-BB98-410E-866A-81BB8CDD5255}" dt="2022-07-07T19:02:43.714" v="421" actId="1076"/>
          <ac:picMkLst>
            <pc:docMk/>
            <pc:sldMk cId="2902873084" sldId="286"/>
            <ac:picMk id="9" creationId="{00000000-0000-0000-0000-000000000000}"/>
          </ac:picMkLst>
        </pc:picChg>
        <pc:picChg chg="add mod">
          <ac:chgData name="Marije van Huffelen" userId="3ad0929d-e140-4927-9844-b5d61bf3c7c0" providerId="ADAL" clId="{9D2780A2-BB98-410E-866A-81BB8CDD5255}" dt="2022-07-07T19:03:40.446" v="426" actId="1076"/>
          <ac:picMkLst>
            <pc:docMk/>
            <pc:sldMk cId="2902873084" sldId="286"/>
            <ac:picMk id="10" creationId="{2A66AA42-D822-B620-53CE-6A13E52A7879}"/>
          </ac:picMkLst>
        </pc:picChg>
      </pc:sldChg>
      <pc:sldChg chg="modSp mod modClrScheme chgLayout">
        <pc:chgData name="Marije van Huffelen" userId="3ad0929d-e140-4927-9844-b5d61bf3c7c0" providerId="ADAL" clId="{9D2780A2-BB98-410E-866A-81BB8CDD5255}" dt="2022-07-08T11:03:28.528" v="712" actId="404"/>
        <pc:sldMkLst>
          <pc:docMk/>
          <pc:sldMk cId="3060577349" sldId="287"/>
        </pc:sldMkLst>
        <pc:spChg chg="mod ord">
          <ac:chgData name="Marije van Huffelen" userId="3ad0929d-e140-4927-9844-b5d61bf3c7c0" providerId="ADAL" clId="{9D2780A2-BB98-410E-866A-81BB8CDD5255}" dt="2022-07-08T11:03:28.528" v="712" actId="404"/>
          <ac:spMkLst>
            <pc:docMk/>
            <pc:sldMk cId="3060577349" sldId="287"/>
            <ac:spMk id="2" creationId="{00000000-0000-0000-0000-000000000000}"/>
          </ac:spMkLst>
        </pc:spChg>
        <pc:spChg chg="mod ord">
          <ac:chgData name="Marije van Huffelen" userId="3ad0929d-e140-4927-9844-b5d61bf3c7c0" providerId="ADAL" clId="{9D2780A2-BB98-410E-866A-81BB8CDD5255}" dt="2022-07-08T11:03:16.552" v="710" actId="255"/>
          <ac:spMkLst>
            <pc:docMk/>
            <pc:sldMk cId="3060577349" sldId="287"/>
            <ac:spMk id="5" creationId="{00000000-0000-0000-0000-000000000000}"/>
          </ac:spMkLst>
        </pc:spChg>
      </pc:sldChg>
      <pc:sldChg chg="modSp mod modClrScheme chgLayout">
        <pc:chgData name="Marije van Huffelen" userId="3ad0929d-e140-4927-9844-b5d61bf3c7c0" providerId="ADAL" clId="{9D2780A2-BB98-410E-866A-81BB8CDD5255}" dt="2022-07-07T18:58:40.219" v="319" actId="1076"/>
        <pc:sldMkLst>
          <pc:docMk/>
          <pc:sldMk cId="2642083785" sldId="289"/>
        </pc:sldMkLst>
        <pc:spChg chg="mod ord">
          <ac:chgData name="Marije van Huffelen" userId="3ad0929d-e140-4927-9844-b5d61bf3c7c0" providerId="ADAL" clId="{9D2780A2-BB98-410E-866A-81BB8CDD5255}" dt="2022-07-07T18:58:35.668" v="318" actId="255"/>
          <ac:spMkLst>
            <pc:docMk/>
            <pc:sldMk cId="2642083785" sldId="289"/>
            <ac:spMk id="2" creationId="{00000000-0000-0000-0000-000000000000}"/>
          </ac:spMkLst>
        </pc:spChg>
        <pc:spChg chg="mod ord">
          <ac:chgData name="Marije van Huffelen" userId="3ad0929d-e140-4927-9844-b5d61bf3c7c0" providerId="ADAL" clId="{9D2780A2-BB98-410E-866A-81BB8CDD5255}" dt="2022-07-07T18:54:17.933" v="84" actId="700"/>
          <ac:spMkLst>
            <pc:docMk/>
            <pc:sldMk cId="2642083785" sldId="289"/>
            <ac:spMk id="5" creationId="{00000000-0000-0000-0000-000000000000}"/>
          </ac:spMkLst>
        </pc:spChg>
        <pc:picChg chg="mod">
          <ac:chgData name="Marije van Huffelen" userId="3ad0929d-e140-4927-9844-b5d61bf3c7c0" providerId="ADAL" clId="{9D2780A2-BB98-410E-866A-81BB8CDD5255}" dt="2022-07-07T18:58:40.219" v="319" actId="1076"/>
          <ac:picMkLst>
            <pc:docMk/>
            <pc:sldMk cId="2642083785" sldId="289"/>
            <ac:picMk id="3" creationId="{00000000-0000-0000-0000-000000000000}"/>
          </ac:picMkLst>
        </pc:picChg>
      </pc:sldChg>
      <pc:sldChg chg="modSp mod modClrScheme chgLayout">
        <pc:chgData name="Marije van Huffelen" userId="3ad0929d-e140-4927-9844-b5d61bf3c7c0" providerId="ADAL" clId="{9D2780A2-BB98-410E-866A-81BB8CDD5255}" dt="2022-07-08T11:18:43.163" v="780" actId="404"/>
        <pc:sldMkLst>
          <pc:docMk/>
          <pc:sldMk cId="3661109167" sldId="291"/>
        </pc:sldMkLst>
        <pc:spChg chg="mod ord">
          <ac:chgData name="Marije van Huffelen" userId="3ad0929d-e140-4927-9844-b5d61bf3c7c0" providerId="ADAL" clId="{9D2780A2-BB98-410E-866A-81BB8CDD5255}" dt="2022-07-08T11:18:43.163" v="780" actId="404"/>
          <ac:spMkLst>
            <pc:docMk/>
            <pc:sldMk cId="3661109167" sldId="291"/>
            <ac:spMk id="2" creationId="{00000000-0000-0000-0000-000000000000}"/>
          </ac:spMkLst>
        </pc:spChg>
        <pc:spChg chg="mod ord">
          <ac:chgData name="Marije van Huffelen" userId="3ad0929d-e140-4927-9844-b5d61bf3c7c0" providerId="ADAL" clId="{9D2780A2-BB98-410E-866A-81BB8CDD5255}" dt="2022-07-07T18:55:18.665" v="88" actId="700"/>
          <ac:spMkLst>
            <pc:docMk/>
            <pc:sldMk cId="3661109167" sldId="291"/>
            <ac:spMk id="3" creationId="{00000000-0000-0000-0000-000000000000}"/>
          </ac:spMkLst>
        </pc:spChg>
      </pc:sldChg>
      <pc:sldChg chg="modSp mod modClrScheme chgLayout">
        <pc:chgData name="Marije van Huffelen" userId="3ad0929d-e140-4927-9844-b5d61bf3c7c0" providerId="ADAL" clId="{9D2780A2-BB98-410E-866A-81BB8CDD5255}" dt="2022-07-07T18:54:17.933" v="84" actId="700"/>
        <pc:sldMkLst>
          <pc:docMk/>
          <pc:sldMk cId="2095143895" sldId="292"/>
        </pc:sldMkLst>
        <pc:spChg chg="mod ord">
          <ac:chgData name="Marije van Huffelen" userId="3ad0929d-e140-4927-9844-b5d61bf3c7c0" providerId="ADAL" clId="{9D2780A2-BB98-410E-866A-81BB8CDD5255}" dt="2022-07-07T18:54:17.933" v="84" actId="700"/>
          <ac:spMkLst>
            <pc:docMk/>
            <pc:sldMk cId="2095143895" sldId="292"/>
            <ac:spMk id="2" creationId="{00000000-0000-0000-0000-000000000000}"/>
          </ac:spMkLst>
        </pc:spChg>
        <pc:spChg chg="mod ord">
          <ac:chgData name="Marije van Huffelen" userId="3ad0929d-e140-4927-9844-b5d61bf3c7c0" providerId="ADAL" clId="{9D2780A2-BB98-410E-866A-81BB8CDD5255}" dt="2022-07-07T18:54:17.933" v="84" actId="700"/>
          <ac:spMkLst>
            <pc:docMk/>
            <pc:sldMk cId="2095143895" sldId="292"/>
            <ac:spMk id="3" creationId="{00000000-0000-0000-0000-000000000000}"/>
          </ac:spMkLst>
        </pc:spChg>
      </pc:sldChg>
      <pc:sldChg chg="addSp delSp modSp del mod modClrScheme chgLayout">
        <pc:chgData name="Marije van Huffelen" userId="3ad0929d-e140-4927-9844-b5d61bf3c7c0" providerId="ADAL" clId="{9D2780A2-BB98-410E-866A-81BB8CDD5255}" dt="2022-07-07T18:55:10.004" v="87" actId="47"/>
        <pc:sldMkLst>
          <pc:docMk/>
          <pc:sldMk cId="509218461" sldId="311"/>
        </pc:sldMkLst>
        <pc:spChg chg="del mod ord">
          <ac:chgData name="Marije van Huffelen" userId="3ad0929d-e140-4927-9844-b5d61bf3c7c0" providerId="ADAL" clId="{9D2780A2-BB98-410E-866A-81BB8CDD5255}" dt="2022-07-07T18:54:07.806" v="42" actId="700"/>
          <ac:spMkLst>
            <pc:docMk/>
            <pc:sldMk cId="509218461" sldId="311"/>
            <ac:spMk id="2" creationId="{00000000-0000-0000-0000-000000000000}"/>
          </ac:spMkLst>
        </pc:spChg>
        <pc:spChg chg="mod ord">
          <ac:chgData name="Marije van Huffelen" userId="3ad0929d-e140-4927-9844-b5d61bf3c7c0" providerId="ADAL" clId="{9D2780A2-BB98-410E-866A-81BB8CDD5255}" dt="2022-07-07T18:54:23.483" v="85" actId="700"/>
          <ac:spMkLst>
            <pc:docMk/>
            <pc:sldMk cId="509218461" sldId="311"/>
            <ac:spMk id="3" creationId="{00000000-0000-0000-0000-000000000000}"/>
          </ac:spMkLst>
        </pc:spChg>
        <pc:spChg chg="add del mod ord">
          <ac:chgData name="Marije van Huffelen" userId="3ad0929d-e140-4927-9844-b5d61bf3c7c0" providerId="ADAL" clId="{9D2780A2-BB98-410E-866A-81BB8CDD5255}" dt="2022-07-07T18:54:23.483" v="85" actId="700"/>
          <ac:spMkLst>
            <pc:docMk/>
            <pc:sldMk cId="509218461" sldId="311"/>
            <ac:spMk id="4" creationId="{E6386E4E-C2F9-C156-0A50-2F769E2132D9}"/>
          </ac:spMkLst>
        </pc:spChg>
        <pc:spChg chg="add del mod ord">
          <ac:chgData name="Marije van Huffelen" userId="3ad0929d-e140-4927-9844-b5d61bf3c7c0" providerId="ADAL" clId="{9D2780A2-BB98-410E-866A-81BB8CDD5255}" dt="2022-07-07T18:54:17.933" v="84" actId="700"/>
          <ac:spMkLst>
            <pc:docMk/>
            <pc:sldMk cId="509218461" sldId="311"/>
            <ac:spMk id="5" creationId="{DA996A2B-1F7A-5DB4-7E39-4A41A2FC21E4}"/>
          </ac:spMkLst>
        </pc:spChg>
        <pc:spChg chg="add mod ord">
          <ac:chgData name="Marije van Huffelen" userId="3ad0929d-e140-4927-9844-b5d61bf3c7c0" providerId="ADAL" clId="{9D2780A2-BB98-410E-866A-81BB8CDD5255}" dt="2022-07-07T18:54:23.483" v="85" actId="700"/>
          <ac:spMkLst>
            <pc:docMk/>
            <pc:sldMk cId="509218461" sldId="311"/>
            <ac:spMk id="6" creationId="{77A8B393-BEFB-9417-E4EA-56411BE620A2}"/>
          </ac:spMkLst>
        </pc:spChg>
      </pc:sldChg>
      <pc:sldChg chg="addSp delSp modSp mod modClrScheme chgLayout">
        <pc:chgData name="Marije van Huffelen" userId="3ad0929d-e140-4927-9844-b5d61bf3c7c0" providerId="ADAL" clId="{9D2780A2-BB98-410E-866A-81BB8CDD5255}" dt="2022-07-07T19:08:22.285" v="449" actId="2711"/>
        <pc:sldMkLst>
          <pc:docMk/>
          <pc:sldMk cId="34859998" sldId="313"/>
        </pc:sldMkLst>
        <pc:spChg chg="mod ord">
          <ac:chgData name="Marije van Huffelen" userId="3ad0929d-e140-4927-9844-b5d61bf3c7c0" providerId="ADAL" clId="{9D2780A2-BB98-410E-866A-81BB8CDD5255}" dt="2022-07-07T18:54:17.933" v="84" actId="700"/>
          <ac:spMkLst>
            <pc:docMk/>
            <pc:sldMk cId="34859998" sldId="313"/>
            <ac:spMk id="2" creationId="{00000000-0000-0000-0000-000000000000}"/>
          </ac:spMkLst>
        </pc:spChg>
        <pc:spChg chg="del mod ord">
          <ac:chgData name="Marije van Huffelen" userId="3ad0929d-e140-4927-9844-b5d61bf3c7c0" providerId="ADAL" clId="{9D2780A2-BB98-410E-866A-81BB8CDD5255}" dt="2022-07-07T18:54:07.806" v="42" actId="700"/>
          <ac:spMkLst>
            <pc:docMk/>
            <pc:sldMk cId="34859998" sldId="313"/>
            <ac:spMk id="3" creationId="{00000000-0000-0000-0000-000000000000}"/>
          </ac:spMkLst>
        </pc:spChg>
        <pc:spChg chg="add del mod ord">
          <ac:chgData name="Marije van Huffelen" userId="3ad0929d-e140-4927-9844-b5d61bf3c7c0" providerId="ADAL" clId="{9D2780A2-BB98-410E-866A-81BB8CDD5255}" dt="2022-07-07T18:54:17.933" v="84" actId="700"/>
          <ac:spMkLst>
            <pc:docMk/>
            <pc:sldMk cId="34859998" sldId="313"/>
            <ac:spMk id="4" creationId="{B88E99D6-5639-F916-DF87-24BF93ADFB98}"/>
          </ac:spMkLst>
        </pc:spChg>
        <pc:spChg chg="mod">
          <ac:chgData name="Marije van Huffelen" userId="3ad0929d-e140-4927-9844-b5d61bf3c7c0" providerId="ADAL" clId="{9D2780A2-BB98-410E-866A-81BB8CDD5255}" dt="2022-07-07T19:08:22.285" v="449" actId="2711"/>
          <ac:spMkLst>
            <pc:docMk/>
            <pc:sldMk cId="34859998" sldId="313"/>
            <ac:spMk id="5" creationId="{00000000-0000-0000-0000-000000000000}"/>
          </ac:spMkLst>
        </pc:spChg>
        <pc:spChg chg="add del mod ord">
          <ac:chgData name="Marije van Huffelen" userId="3ad0929d-e140-4927-9844-b5d61bf3c7c0" providerId="ADAL" clId="{9D2780A2-BB98-410E-866A-81BB8CDD5255}" dt="2022-07-07T18:54:17.933" v="84" actId="700"/>
          <ac:spMkLst>
            <pc:docMk/>
            <pc:sldMk cId="34859998" sldId="313"/>
            <ac:spMk id="6" creationId="{224ED863-C95C-0226-EE1A-610FE7C5253C}"/>
          </ac:spMkLst>
        </pc:spChg>
      </pc:sldChg>
      <pc:sldChg chg="modSp mod modClrScheme chgLayout">
        <pc:chgData name="Marije van Huffelen" userId="3ad0929d-e140-4927-9844-b5d61bf3c7c0" providerId="ADAL" clId="{9D2780A2-BB98-410E-866A-81BB8CDD5255}" dt="2022-07-08T11:25:58.733" v="823" actId="1076"/>
        <pc:sldMkLst>
          <pc:docMk/>
          <pc:sldMk cId="31725155" sldId="319"/>
        </pc:sldMkLst>
        <pc:spChg chg="mod ord">
          <ac:chgData name="Marije van Huffelen" userId="3ad0929d-e140-4927-9844-b5d61bf3c7c0" providerId="ADAL" clId="{9D2780A2-BB98-410E-866A-81BB8CDD5255}" dt="2022-07-07T18:54:17.933" v="84" actId="700"/>
          <ac:spMkLst>
            <pc:docMk/>
            <pc:sldMk cId="31725155" sldId="319"/>
            <ac:spMk id="2" creationId="{00000000-0000-0000-0000-000000000000}"/>
          </ac:spMkLst>
        </pc:spChg>
        <pc:spChg chg="mod ord">
          <ac:chgData name="Marije van Huffelen" userId="3ad0929d-e140-4927-9844-b5d61bf3c7c0" providerId="ADAL" clId="{9D2780A2-BB98-410E-866A-81BB8CDD5255}" dt="2022-07-08T11:25:58.733" v="823" actId="1076"/>
          <ac:spMkLst>
            <pc:docMk/>
            <pc:sldMk cId="31725155" sldId="319"/>
            <ac:spMk id="3" creationId="{00000000-0000-0000-0000-000000000000}"/>
          </ac:spMkLst>
        </pc:spChg>
      </pc:sldChg>
      <pc:sldChg chg="modSp mod modClrScheme chgLayout">
        <pc:chgData name="Marije van Huffelen" userId="3ad0929d-e140-4927-9844-b5d61bf3c7c0" providerId="ADAL" clId="{9D2780A2-BB98-410E-866A-81BB8CDD5255}" dt="2022-07-07T18:58:51.627" v="326" actId="5793"/>
        <pc:sldMkLst>
          <pc:docMk/>
          <pc:sldMk cId="2333673775" sldId="320"/>
        </pc:sldMkLst>
        <pc:spChg chg="mod ord">
          <ac:chgData name="Marije van Huffelen" userId="3ad0929d-e140-4927-9844-b5d61bf3c7c0" providerId="ADAL" clId="{9D2780A2-BB98-410E-866A-81BB8CDD5255}" dt="2022-07-07T18:54:17.933" v="84" actId="700"/>
          <ac:spMkLst>
            <pc:docMk/>
            <pc:sldMk cId="2333673775" sldId="320"/>
            <ac:spMk id="2" creationId="{00000000-0000-0000-0000-000000000000}"/>
          </ac:spMkLst>
        </pc:spChg>
        <pc:spChg chg="mod ord">
          <ac:chgData name="Marije van Huffelen" userId="3ad0929d-e140-4927-9844-b5d61bf3c7c0" providerId="ADAL" clId="{9D2780A2-BB98-410E-866A-81BB8CDD5255}" dt="2022-07-07T18:58:51.627" v="326" actId="5793"/>
          <ac:spMkLst>
            <pc:docMk/>
            <pc:sldMk cId="2333673775" sldId="320"/>
            <ac:spMk id="5" creationId="{00000000-0000-0000-0000-000000000000}"/>
          </ac:spMkLst>
        </pc:spChg>
      </pc:sldChg>
      <pc:sldChg chg="addSp delSp modSp mod modClrScheme chgLayout">
        <pc:chgData name="Marije van Huffelen" userId="3ad0929d-e140-4927-9844-b5d61bf3c7c0" providerId="ADAL" clId="{9D2780A2-BB98-410E-866A-81BB8CDD5255}" dt="2022-07-07T18:55:29.760" v="91" actId="700"/>
        <pc:sldMkLst>
          <pc:docMk/>
          <pc:sldMk cId="2018226520" sldId="387"/>
        </pc:sldMkLst>
        <pc:spChg chg="add del mod ord">
          <ac:chgData name="Marije van Huffelen" userId="3ad0929d-e140-4927-9844-b5d61bf3c7c0" providerId="ADAL" clId="{9D2780A2-BB98-410E-866A-81BB8CDD5255}" dt="2022-07-07T18:55:29.760" v="91" actId="700"/>
          <ac:spMkLst>
            <pc:docMk/>
            <pc:sldMk cId="2018226520" sldId="387"/>
            <ac:spMk id="2" creationId="{0B985557-0CFD-4DA5-589B-88354C4EB65C}"/>
          </ac:spMkLst>
        </pc:spChg>
        <pc:spChg chg="add del mod ord">
          <ac:chgData name="Marije van Huffelen" userId="3ad0929d-e140-4927-9844-b5d61bf3c7c0" providerId="ADAL" clId="{9D2780A2-BB98-410E-866A-81BB8CDD5255}" dt="2022-07-07T18:55:29.760" v="91" actId="700"/>
          <ac:spMkLst>
            <pc:docMk/>
            <pc:sldMk cId="2018226520" sldId="387"/>
            <ac:spMk id="4" creationId="{2B05CC88-260A-CB0D-2687-FAAAD2A45AC8}"/>
          </ac:spMkLst>
        </pc:spChg>
        <pc:spChg chg="del mod ord">
          <ac:chgData name="Marije van Huffelen" userId="3ad0929d-e140-4927-9844-b5d61bf3c7c0" providerId="ADAL" clId="{9D2780A2-BB98-410E-866A-81BB8CDD5255}" dt="2022-07-07T18:54:07.806" v="42" actId="700"/>
          <ac:spMkLst>
            <pc:docMk/>
            <pc:sldMk cId="2018226520" sldId="387"/>
            <ac:spMk id="5" creationId="{5CFEF96B-48A4-9F4B-19B8-C465680EB480}"/>
          </ac:spMkLst>
        </pc:spChg>
        <pc:spChg chg="del mod ord">
          <ac:chgData name="Marije van Huffelen" userId="3ad0929d-e140-4927-9844-b5d61bf3c7c0" providerId="ADAL" clId="{9D2780A2-BB98-410E-866A-81BB8CDD5255}" dt="2022-07-07T18:54:07.806" v="42" actId="700"/>
          <ac:spMkLst>
            <pc:docMk/>
            <pc:sldMk cId="2018226520" sldId="387"/>
            <ac:spMk id="6" creationId="{0C8F732E-D1BB-24A3-C2FC-6F31E0DB7B74}"/>
          </ac:spMkLst>
        </pc:spChg>
        <pc:spChg chg="add del mod ord">
          <ac:chgData name="Marije van Huffelen" userId="3ad0929d-e140-4927-9844-b5d61bf3c7c0" providerId="ADAL" clId="{9D2780A2-BB98-410E-866A-81BB8CDD5255}" dt="2022-07-07T18:54:17.933" v="84" actId="700"/>
          <ac:spMkLst>
            <pc:docMk/>
            <pc:sldMk cId="2018226520" sldId="387"/>
            <ac:spMk id="7" creationId="{DFB23BC0-84DE-4A09-5364-DADE3317C57C}"/>
          </ac:spMkLst>
        </pc:spChg>
        <pc:spChg chg="add del mod ord">
          <ac:chgData name="Marije van Huffelen" userId="3ad0929d-e140-4927-9844-b5d61bf3c7c0" providerId="ADAL" clId="{9D2780A2-BB98-410E-866A-81BB8CDD5255}" dt="2022-07-07T18:54:17.933" v="84" actId="700"/>
          <ac:spMkLst>
            <pc:docMk/>
            <pc:sldMk cId="2018226520" sldId="387"/>
            <ac:spMk id="8" creationId="{4D0E3CF4-70F5-6095-9187-020C305499DD}"/>
          </ac:spMkLst>
        </pc:spChg>
      </pc:sldChg>
      <pc:sldChg chg="addSp delSp modSp mod modClrScheme chgLayout">
        <pc:chgData name="Marije van Huffelen" userId="3ad0929d-e140-4927-9844-b5d61bf3c7c0" providerId="ADAL" clId="{9D2780A2-BB98-410E-866A-81BB8CDD5255}" dt="2022-07-07T19:51:51.853" v="620" actId="478"/>
        <pc:sldMkLst>
          <pc:docMk/>
          <pc:sldMk cId="962468347" sldId="439"/>
        </pc:sldMkLst>
        <pc:spChg chg="mod ord">
          <ac:chgData name="Marije van Huffelen" userId="3ad0929d-e140-4927-9844-b5d61bf3c7c0" providerId="ADAL" clId="{9D2780A2-BB98-410E-866A-81BB8CDD5255}" dt="2022-07-07T19:51:50.166" v="619" actId="207"/>
          <ac:spMkLst>
            <pc:docMk/>
            <pc:sldMk cId="962468347" sldId="439"/>
            <ac:spMk id="2" creationId="{00000000-0000-0000-0000-000000000000}"/>
          </ac:spMkLst>
        </pc:spChg>
        <pc:spChg chg="add del mod ord">
          <ac:chgData name="Marije van Huffelen" userId="3ad0929d-e140-4927-9844-b5d61bf3c7c0" providerId="ADAL" clId="{9D2780A2-BB98-410E-866A-81BB8CDD5255}" dt="2022-07-07T19:51:42.873" v="616" actId="700"/>
          <ac:spMkLst>
            <pc:docMk/>
            <pc:sldMk cId="962468347" sldId="439"/>
            <ac:spMk id="4" creationId="{06E20455-6EE1-91E3-45E4-FF6B752F62A1}"/>
          </ac:spMkLst>
        </pc:spChg>
        <pc:spChg chg="add mod ord">
          <ac:chgData name="Marije van Huffelen" userId="3ad0929d-e140-4927-9844-b5d61bf3c7c0" providerId="ADAL" clId="{9D2780A2-BB98-410E-866A-81BB8CDD5255}" dt="2022-07-07T19:51:42.873" v="616" actId="700"/>
          <ac:spMkLst>
            <pc:docMk/>
            <pc:sldMk cId="962468347" sldId="439"/>
            <ac:spMk id="5" creationId="{05C7A110-7F95-B448-C13E-3BE8F0A2CF39}"/>
          </ac:spMkLst>
        </pc:spChg>
        <pc:spChg chg="add del mod ord">
          <ac:chgData name="Marije van Huffelen" userId="3ad0929d-e140-4927-9844-b5d61bf3c7c0" providerId="ADAL" clId="{9D2780A2-BB98-410E-866A-81BB8CDD5255}" dt="2022-07-07T18:54:17.933" v="84" actId="700"/>
          <ac:spMkLst>
            <pc:docMk/>
            <pc:sldMk cId="962468347" sldId="439"/>
            <ac:spMk id="5" creationId="{41F6FDA3-FB43-BD48-1E44-9F685561CE89}"/>
          </ac:spMkLst>
        </pc:spChg>
        <pc:picChg chg="del">
          <ac:chgData name="Marije van Huffelen" userId="3ad0929d-e140-4927-9844-b5d61bf3c7c0" providerId="ADAL" clId="{9D2780A2-BB98-410E-866A-81BB8CDD5255}" dt="2022-07-07T19:51:51.853" v="620" actId="478"/>
          <ac:picMkLst>
            <pc:docMk/>
            <pc:sldMk cId="962468347" sldId="439"/>
            <ac:picMk id="3" creationId="{00000000-0000-0000-0000-000000000000}"/>
          </ac:picMkLst>
        </pc:picChg>
      </pc:sldChg>
      <pc:sldChg chg="addSp delSp modSp del mod modClrScheme chgLayout">
        <pc:chgData name="Marije van Huffelen" userId="3ad0929d-e140-4927-9844-b5d61bf3c7c0" providerId="ADAL" clId="{9D2780A2-BB98-410E-866A-81BB8CDD5255}" dt="2022-07-08T09:45:14.311" v="641" actId="47"/>
        <pc:sldMkLst>
          <pc:docMk/>
          <pc:sldMk cId="4029683535" sldId="440"/>
        </pc:sldMkLst>
        <pc:spChg chg="del mod ord">
          <ac:chgData name="Marije van Huffelen" userId="3ad0929d-e140-4927-9844-b5d61bf3c7c0" providerId="ADAL" clId="{9D2780A2-BB98-410E-866A-81BB8CDD5255}" dt="2022-07-07T18:54:07.806" v="42" actId="700"/>
          <ac:spMkLst>
            <pc:docMk/>
            <pc:sldMk cId="4029683535" sldId="440"/>
            <ac:spMk id="2" creationId="{00000000-0000-0000-0000-000000000000}"/>
          </ac:spMkLst>
        </pc:spChg>
        <pc:spChg chg="del mod ord">
          <ac:chgData name="Marije van Huffelen" userId="3ad0929d-e140-4927-9844-b5d61bf3c7c0" providerId="ADAL" clId="{9D2780A2-BB98-410E-866A-81BB8CDD5255}" dt="2022-07-07T18:54:07.806" v="42" actId="700"/>
          <ac:spMkLst>
            <pc:docMk/>
            <pc:sldMk cId="4029683535" sldId="440"/>
            <ac:spMk id="3" creationId="{00000000-0000-0000-0000-000000000000}"/>
          </ac:spMkLst>
        </pc:spChg>
        <pc:spChg chg="add del mod ord">
          <ac:chgData name="Marije van Huffelen" userId="3ad0929d-e140-4927-9844-b5d61bf3c7c0" providerId="ADAL" clId="{9D2780A2-BB98-410E-866A-81BB8CDD5255}" dt="2022-07-08T09:43:49.274" v="626" actId="700"/>
          <ac:spMkLst>
            <pc:docMk/>
            <pc:sldMk cId="4029683535" sldId="440"/>
            <ac:spMk id="4" creationId="{D2E0D212-51A3-1A4A-BB33-781183941EE1}"/>
          </ac:spMkLst>
        </pc:spChg>
        <pc:spChg chg="add del mod ord">
          <ac:chgData name="Marije van Huffelen" userId="3ad0929d-e140-4927-9844-b5d61bf3c7c0" providerId="ADAL" clId="{9D2780A2-BB98-410E-866A-81BB8CDD5255}" dt="2022-07-08T09:43:49.274" v="626" actId="700"/>
          <ac:spMkLst>
            <pc:docMk/>
            <pc:sldMk cId="4029683535" sldId="440"/>
            <ac:spMk id="6" creationId="{BEEC9375-A1B7-30AF-34A7-009417733370}"/>
          </ac:spMkLst>
        </pc:spChg>
        <pc:spChg chg="add del mod ord">
          <ac:chgData name="Marije van Huffelen" userId="3ad0929d-e140-4927-9844-b5d61bf3c7c0" providerId="ADAL" clId="{9D2780A2-BB98-410E-866A-81BB8CDD5255}" dt="2022-07-07T18:54:17.933" v="84" actId="700"/>
          <ac:spMkLst>
            <pc:docMk/>
            <pc:sldMk cId="4029683535" sldId="440"/>
            <ac:spMk id="8" creationId="{E47A95C5-8893-374C-9028-992D3737418C}"/>
          </ac:spMkLst>
        </pc:spChg>
        <pc:spChg chg="add del mod ord">
          <ac:chgData name="Marije van Huffelen" userId="3ad0929d-e140-4927-9844-b5d61bf3c7c0" providerId="ADAL" clId="{9D2780A2-BB98-410E-866A-81BB8CDD5255}" dt="2022-07-07T18:54:17.933" v="84" actId="700"/>
          <ac:spMkLst>
            <pc:docMk/>
            <pc:sldMk cId="4029683535" sldId="440"/>
            <ac:spMk id="14" creationId="{6FBCB2F7-C63D-B134-1F78-2CBAE07F9417}"/>
          </ac:spMkLst>
        </pc:spChg>
        <pc:spChg chg="mod">
          <ac:chgData name="Marije van Huffelen" userId="3ad0929d-e140-4927-9844-b5d61bf3c7c0" providerId="ADAL" clId="{9D2780A2-BB98-410E-866A-81BB8CDD5255}" dt="2022-07-08T09:44:26.929" v="631" actId="14100"/>
          <ac:spMkLst>
            <pc:docMk/>
            <pc:sldMk cId="4029683535" sldId="440"/>
            <ac:spMk id="24" creationId="{00000000-0000-0000-0000-000000000000}"/>
          </ac:spMkLst>
        </pc:spChg>
        <pc:spChg chg="mod">
          <ac:chgData name="Marije van Huffelen" userId="3ad0929d-e140-4927-9844-b5d61bf3c7c0" providerId="ADAL" clId="{9D2780A2-BB98-410E-866A-81BB8CDD5255}" dt="2022-07-08T09:44:53.582" v="636" actId="120"/>
          <ac:spMkLst>
            <pc:docMk/>
            <pc:sldMk cId="4029683535" sldId="440"/>
            <ac:spMk id="25" creationId="{00000000-0000-0000-0000-000000000000}"/>
          </ac:spMkLst>
        </pc:spChg>
      </pc:sldChg>
      <pc:sldChg chg="addSp delSp modSp del mod modClrScheme chgLayout">
        <pc:chgData name="Marije van Huffelen" userId="3ad0929d-e140-4927-9844-b5d61bf3c7c0" providerId="ADAL" clId="{9D2780A2-BB98-410E-866A-81BB8CDD5255}" dt="2022-07-08T09:44:44.430" v="634" actId="2696"/>
        <pc:sldMkLst>
          <pc:docMk/>
          <pc:sldMk cId="1865872298" sldId="441"/>
        </pc:sldMkLst>
        <pc:spChg chg="del mod ord">
          <ac:chgData name="Marije van Huffelen" userId="3ad0929d-e140-4927-9844-b5d61bf3c7c0" providerId="ADAL" clId="{9D2780A2-BB98-410E-866A-81BB8CDD5255}" dt="2022-07-07T18:54:07.806" v="42" actId="700"/>
          <ac:spMkLst>
            <pc:docMk/>
            <pc:sldMk cId="1865872298" sldId="441"/>
            <ac:spMk id="2" creationId="{00000000-0000-0000-0000-000000000000}"/>
          </ac:spMkLst>
        </pc:spChg>
        <pc:spChg chg="del mod ord">
          <ac:chgData name="Marije van Huffelen" userId="3ad0929d-e140-4927-9844-b5d61bf3c7c0" providerId="ADAL" clId="{9D2780A2-BB98-410E-866A-81BB8CDD5255}" dt="2022-07-07T18:54:07.806" v="42" actId="700"/>
          <ac:spMkLst>
            <pc:docMk/>
            <pc:sldMk cId="1865872298" sldId="441"/>
            <ac:spMk id="3" creationId="{00000000-0000-0000-0000-000000000000}"/>
          </ac:spMkLst>
        </pc:spChg>
        <pc:spChg chg="add del mod ord">
          <ac:chgData name="Marije van Huffelen" userId="3ad0929d-e140-4927-9844-b5d61bf3c7c0" providerId="ADAL" clId="{9D2780A2-BB98-410E-866A-81BB8CDD5255}" dt="2022-07-08T09:43:23.763" v="625" actId="207"/>
          <ac:spMkLst>
            <pc:docMk/>
            <pc:sldMk cId="1865872298" sldId="441"/>
            <ac:spMk id="4" creationId="{5289E44A-D626-5692-5867-149AF69EFA2E}"/>
          </ac:spMkLst>
        </pc:spChg>
        <pc:spChg chg="add del mod ord">
          <ac:chgData name="Marije van Huffelen" userId="3ad0929d-e140-4927-9844-b5d61bf3c7c0" providerId="ADAL" clId="{9D2780A2-BB98-410E-866A-81BB8CDD5255}" dt="2022-07-07T18:54:17.933" v="84" actId="700"/>
          <ac:spMkLst>
            <pc:docMk/>
            <pc:sldMk cId="1865872298" sldId="441"/>
            <ac:spMk id="6" creationId="{37946EBE-DC32-1CBD-7C34-97489BCF2CBD}"/>
          </ac:spMkLst>
        </pc:spChg>
        <pc:spChg chg="add del mod ord">
          <ac:chgData name="Marije van Huffelen" userId="3ad0929d-e140-4927-9844-b5d61bf3c7c0" providerId="ADAL" clId="{9D2780A2-BB98-410E-866A-81BB8CDD5255}" dt="2022-07-07T18:54:17.933" v="84" actId="700"/>
          <ac:spMkLst>
            <pc:docMk/>
            <pc:sldMk cId="1865872298" sldId="441"/>
            <ac:spMk id="26" creationId="{ECB59FA3-7B43-3386-0304-03A67689BB57}"/>
          </ac:spMkLst>
        </pc:spChg>
        <pc:spChg chg="add del mod ord">
          <ac:chgData name="Marije van Huffelen" userId="3ad0929d-e140-4927-9844-b5d61bf3c7c0" providerId="ADAL" clId="{9D2780A2-BB98-410E-866A-81BB8CDD5255}" dt="2022-07-07T18:54:17.933" v="84" actId="700"/>
          <ac:spMkLst>
            <pc:docMk/>
            <pc:sldMk cId="1865872298" sldId="441"/>
            <ac:spMk id="27" creationId="{0D9A5DD4-2B03-159C-5D13-3BBF92273AE6}"/>
          </ac:spMkLst>
        </pc:spChg>
      </pc:sldChg>
      <pc:sldChg chg="modSp del mod modClrScheme chgLayout">
        <pc:chgData name="Marije van Huffelen" userId="3ad0929d-e140-4927-9844-b5d61bf3c7c0" providerId="ADAL" clId="{9D2780A2-BB98-410E-866A-81BB8CDD5255}" dt="2022-07-08T09:41:54.894" v="624" actId="47"/>
        <pc:sldMkLst>
          <pc:docMk/>
          <pc:sldMk cId="2979541711" sldId="442"/>
        </pc:sldMkLst>
        <pc:spChg chg="mod ord">
          <ac:chgData name="Marije van Huffelen" userId="3ad0929d-e140-4927-9844-b5d61bf3c7c0" providerId="ADAL" clId="{9D2780A2-BB98-410E-866A-81BB8CDD5255}" dt="2022-07-07T18:54:17.933" v="84" actId="700"/>
          <ac:spMkLst>
            <pc:docMk/>
            <pc:sldMk cId="2979541711" sldId="442"/>
            <ac:spMk id="2" creationId="{00000000-0000-0000-0000-000000000000}"/>
          </ac:spMkLst>
        </pc:spChg>
        <pc:spChg chg="mod ord">
          <ac:chgData name="Marije van Huffelen" userId="3ad0929d-e140-4927-9844-b5d61bf3c7c0" providerId="ADAL" clId="{9D2780A2-BB98-410E-866A-81BB8CDD5255}" dt="2022-07-07T18:54:17.933" v="84" actId="700"/>
          <ac:spMkLst>
            <pc:docMk/>
            <pc:sldMk cId="2979541711" sldId="442"/>
            <ac:spMk id="3" creationId="{00000000-0000-0000-0000-000000000000}"/>
          </ac:spMkLst>
        </pc:spChg>
      </pc:sldChg>
      <pc:sldChg chg="addSp delSp modSp mod modClrScheme delDesignElem chgLayout">
        <pc:chgData name="Marije van Huffelen" userId="3ad0929d-e140-4927-9844-b5d61bf3c7c0" providerId="ADAL" clId="{9D2780A2-BB98-410E-866A-81BB8CDD5255}" dt="2022-07-08T09:45:24.312" v="643" actId="14100"/>
        <pc:sldMkLst>
          <pc:docMk/>
          <pc:sldMk cId="3747110119" sldId="444"/>
        </pc:sldMkLst>
        <pc:spChg chg="del mod ord">
          <ac:chgData name="Marije van Huffelen" userId="3ad0929d-e140-4927-9844-b5d61bf3c7c0" providerId="ADAL" clId="{9D2780A2-BB98-410E-866A-81BB8CDD5255}" dt="2022-07-07T18:54:07.806" v="42" actId="700"/>
          <ac:spMkLst>
            <pc:docMk/>
            <pc:sldMk cId="3747110119" sldId="444"/>
            <ac:spMk id="3" creationId="{B00C3441-54E3-0C43-11F8-95F81E11AAAA}"/>
          </ac:spMkLst>
        </pc:spChg>
        <pc:spChg chg="mod ord">
          <ac:chgData name="Marije van Huffelen" userId="3ad0929d-e140-4927-9844-b5d61bf3c7c0" providerId="ADAL" clId="{9D2780A2-BB98-410E-866A-81BB8CDD5255}" dt="2022-07-07T19:51:36.236" v="615" actId="122"/>
          <ac:spMkLst>
            <pc:docMk/>
            <pc:sldMk cId="3747110119" sldId="444"/>
            <ac:spMk id="4" creationId="{00000000-0000-0000-0000-000000000000}"/>
          </ac:spMkLst>
        </pc:spChg>
        <pc:spChg chg="add del mod ord">
          <ac:chgData name="Marije van Huffelen" userId="3ad0929d-e140-4927-9844-b5d61bf3c7c0" providerId="ADAL" clId="{9D2780A2-BB98-410E-866A-81BB8CDD5255}" dt="2022-07-07T19:18:41.833" v="539" actId="700"/>
          <ac:spMkLst>
            <pc:docMk/>
            <pc:sldMk cId="3747110119" sldId="444"/>
            <ac:spMk id="5" creationId="{57B6AE56-1AE3-32B8-862F-FB59663DEF94}"/>
          </ac:spMkLst>
        </pc:spChg>
        <pc:spChg chg="add del mod ord">
          <ac:chgData name="Marije van Huffelen" userId="3ad0929d-e140-4927-9844-b5d61bf3c7c0" providerId="ADAL" clId="{9D2780A2-BB98-410E-866A-81BB8CDD5255}" dt="2022-07-07T18:54:17.933" v="84" actId="700"/>
          <ac:spMkLst>
            <pc:docMk/>
            <pc:sldMk cId="3747110119" sldId="444"/>
            <ac:spMk id="6" creationId="{70847869-02C6-1C9A-B874-40CA49171EE0}"/>
          </ac:spMkLst>
        </pc:spChg>
        <pc:spChg chg="add mod ord">
          <ac:chgData name="Marije van Huffelen" userId="3ad0929d-e140-4927-9844-b5d61bf3c7c0" providerId="ADAL" clId="{9D2780A2-BB98-410E-866A-81BB8CDD5255}" dt="2022-07-07T19:18:41.833" v="539" actId="700"/>
          <ac:spMkLst>
            <pc:docMk/>
            <pc:sldMk cId="3747110119" sldId="444"/>
            <ac:spMk id="7" creationId="{9788CF40-4433-2BC2-5FA5-0A2134B6B383}"/>
          </ac:spMkLst>
        </pc:spChg>
        <pc:spChg chg="del">
          <ac:chgData name="Marije van Huffelen" userId="3ad0929d-e140-4927-9844-b5d61bf3c7c0" providerId="ADAL" clId="{9D2780A2-BB98-410E-866A-81BB8CDD5255}" dt="2022-07-07T18:52:46.480" v="32"/>
          <ac:spMkLst>
            <pc:docMk/>
            <pc:sldMk cId="3747110119" sldId="444"/>
            <ac:spMk id="36" creationId="{19D32F93-50AC-4C46-A5DB-291C60DDB7BD}"/>
          </ac:spMkLst>
        </pc:spChg>
        <pc:spChg chg="del">
          <ac:chgData name="Marije van Huffelen" userId="3ad0929d-e140-4927-9844-b5d61bf3c7c0" providerId="ADAL" clId="{9D2780A2-BB98-410E-866A-81BB8CDD5255}" dt="2022-07-07T18:52:46.480" v="32"/>
          <ac:spMkLst>
            <pc:docMk/>
            <pc:sldMk cId="3747110119" sldId="444"/>
            <ac:spMk id="37" creationId="{B9A1D9BC-1455-4308-9ABD-A3F8EDB67AAF}"/>
          </ac:spMkLst>
        </pc:spChg>
        <pc:spChg chg="del">
          <ac:chgData name="Marije van Huffelen" userId="3ad0929d-e140-4927-9844-b5d61bf3c7c0" providerId="ADAL" clId="{9D2780A2-BB98-410E-866A-81BB8CDD5255}" dt="2022-07-07T18:52:46.480" v="32"/>
          <ac:spMkLst>
            <pc:docMk/>
            <pc:sldMk cId="3747110119" sldId="444"/>
            <ac:spMk id="38" creationId="{827DC2C4-B485-428A-BF4A-472D2967F47F}"/>
          </ac:spMkLst>
        </pc:spChg>
        <pc:spChg chg="del">
          <ac:chgData name="Marije van Huffelen" userId="3ad0929d-e140-4927-9844-b5d61bf3c7c0" providerId="ADAL" clId="{9D2780A2-BB98-410E-866A-81BB8CDD5255}" dt="2022-07-07T18:52:46.480" v="32"/>
          <ac:spMkLst>
            <pc:docMk/>
            <pc:sldMk cId="3747110119" sldId="444"/>
            <ac:spMk id="39" creationId="{4A62647B-1222-407C-8740-5A497612B1F5}"/>
          </ac:spMkLst>
        </pc:spChg>
        <pc:picChg chg="mod">
          <ac:chgData name="Marije van Huffelen" userId="3ad0929d-e140-4927-9844-b5d61bf3c7c0" providerId="ADAL" clId="{9D2780A2-BB98-410E-866A-81BB8CDD5255}" dt="2022-07-08T09:45:24.312" v="643" actId="14100"/>
          <ac:picMkLst>
            <pc:docMk/>
            <pc:sldMk cId="3747110119" sldId="444"/>
            <ac:picMk id="2" creationId="{00000000-0000-0000-0000-000000000000}"/>
          </ac:picMkLst>
        </pc:picChg>
      </pc:sldChg>
      <pc:sldChg chg="delSp modSp mod modClrScheme chgLayout">
        <pc:chgData name="Marije van Huffelen" userId="3ad0929d-e140-4927-9844-b5d61bf3c7c0" providerId="ADAL" clId="{9D2780A2-BB98-410E-866A-81BB8CDD5255}" dt="2022-07-07T19:05:06.998" v="443" actId="1076"/>
        <pc:sldMkLst>
          <pc:docMk/>
          <pc:sldMk cId="4011272996" sldId="445"/>
        </pc:sldMkLst>
        <pc:spChg chg="mod ord">
          <ac:chgData name="Marije van Huffelen" userId="3ad0929d-e140-4927-9844-b5d61bf3c7c0" providerId="ADAL" clId="{9D2780A2-BB98-410E-866A-81BB8CDD5255}" dt="2022-07-07T18:54:17.933" v="84" actId="700"/>
          <ac:spMkLst>
            <pc:docMk/>
            <pc:sldMk cId="4011272996" sldId="445"/>
            <ac:spMk id="8" creationId="{E94318F3-8671-E9B0-23FD-699F29107E36}"/>
          </ac:spMkLst>
        </pc:spChg>
        <pc:spChg chg="del mod ord">
          <ac:chgData name="Marije van Huffelen" userId="3ad0929d-e140-4927-9844-b5d61bf3c7c0" providerId="ADAL" clId="{9D2780A2-BB98-410E-866A-81BB8CDD5255}" dt="2022-07-07T18:54:07.806" v="42" actId="700"/>
          <ac:spMkLst>
            <pc:docMk/>
            <pc:sldMk cId="4011272996" sldId="445"/>
            <ac:spMk id="9" creationId="{C01AC7EA-72E6-9E74-487D-A9C147B027CF}"/>
          </ac:spMkLst>
        </pc:spChg>
        <pc:spChg chg="mod ord">
          <ac:chgData name="Marije van Huffelen" userId="3ad0929d-e140-4927-9844-b5d61bf3c7c0" providerId="ADAL" clId="{9D2780A2-BB98-410E-866A-81BB8CDD5255}" dt="2022-07-07T19:04:17.360" v="440" actId="20577"/>
          <ac:spMkLst>
            <pc:docMk/>
            <pc:sldMk cId="4011272996" sldId="445"/>
            <ac:spMk id="10" creationId="{A228C9E7-9E64-ED28-C9D7-5A581D4A279A}"/>
          </ac:spMkLst>
        </pc:spChg>
        <pc:spChg chg="mod">
          <ac:chgData name="Marije van Huffelen" userId="3ad0929d-e140-4927-9844-b5d61bf3c7c0" providerId="ADAL" clId="{9D2780A2-BB98-410E-866A-81BB8CDD5255}" dt="2022-07-07T19:05:06.998" v="443" actId="1076"/>
          <ac:spMkLst>
            <pc:docMk/>
            <pc:sldMk cId="4011272996" sldId="445"/>
            <ac:spMk id="12" creationId="{23A29360-8B1B-3F8B-A708-B8643933AD97}"/>
          </ac:spMkLst>
        </pc:spChg>
      </pc:sldChg>
      <pc:sldChg chg="modSp mod modClrScheme chgLayout modNotesTx">
        <pc:chgData name="Marije van Huffelen" userId="3ad0929d-e140-4927-9844-b5d61bf3c7c0" providerId="ADAL" clId="{9D2780A2-BB98-410E-866A-81BB8CDD5255}" dt="2022-07-08T11:24:21.309" v="784" actId="20577"/>
        <pc:sldMkLst>
          <pc:docMk/>
          <pc:sldMk cId="3059321962" sldId="446"/>
        </pc:sldMkLst>
        <pc:spChg chg="mod ord">
          <ac:chgData name="Marije van Huffelen" userId="3ad0929d-e140-4927-9844-b5d61bf3c7c0" providerId="ADAL" clId="{9D2780A2-BB98-410E-866A-81BB8CDD5255}" dt="2022-07-07T18:54:17.933" v="84" actId="700"/>
          <ac:spMkLst>
            <pc:docMk/>
            <pc:sldMk cId="3059321962" sldId="446"/>
            <ac:spMk id="2" creationId="{00000000-0000-0000-0000-000000000000}"/>
          </ac:spMkLst>
        </pc:spChg>
        <pc:spChg chg="mod ord">
          <ac:chgData name="Marije van Huffelen" userId="3ad0929d-e140-4927-9844-b5d61bf3c7c0" providerId="ADAL" clId="{9D2780A2-BB98-410E-866A-81BB8CDD5255}" dt="2022-07-07T19:01:08.843" v="377" actId="2710"/>
          <ac:spMkLst>
            <pc:docMk/>
            <pc:sldMk cId="3059321962" sldId="446"/>
            <ac:spMk id="5" creationId="{00000000-0000-0000-0000-000000000000}"/>
          </ac:spMkLst>
        </pc:spChg>
      </pc:sldChg>
      <pc:sldChg chg="addSp delSp modSp mod modClrScheme chgLayout">
        <pc:chgData name="Marije van Huffelen" userId="3ad0929d-e140-4927-9844-b5d61bf3c7c0" providerId="ADAL" clId="{9D2780A2-BB98-410E-866A-81BB8CDD5255}" dt="2022-07-07T19:20:12.296" v="561" actId="2711"/>
        <pc:sldMkLst>
          <pc:docMk/>
          <pc:sldMk cId="1662312595" sldId="447"/>
        </pc:sldMkLst>
        <pc:spChg chg="add del mod ord">
          <ac:chgData name="Marije van Huffelen" userId="3ad0929d-e140-4927-9844-b5d61bf3c7c0" providerId="ADAL" clId="{9D2780A2-BB98-410E-866A-81BB8CDD5255}" dt="2022-07-07T18:54:17.933" v="84" actId="700"/>
          <ac:spMkLst>
            <pc:docMk/>
            <pc:sldMk cId="1662312595" sldId="447"/>
            <ac:spMk id="2" creationId="{E3229412-8DC8-46E6-EA7F-DE9BE6D0FAD2}"/>
          </ac:spMkLst>
        </pc:spChg>
        <pc:spChg chg="mod ord">
          <ac:chgData name="Marije van Huffelen" userId="3ad0929d-e140-4927-9844-b5d61bf3c7c0" providerId="ADAL" clId="{9D2780A2-BB98-410E-866A-81BB8CDD5255}" dt="2022-07-07T19:18:37.449" v="538"/>
          <ac:spMkLst>
            <pc:docMk/>
            <pc:sldMk cId="1662312595" sldId="447"/>
            <ac:spMk id="9" creationId="{00000000-0000-0000-0000-000000000000}"/>
          </ac:spMkLst>
        </pc:spChg>
        <pc:spChg chg="mod">
          <ac:chgData name="Marije van Huffelen" userId="3ad0929d-e140-4927-9844-b5d61bf3c7c0" providerId="ADAL" clId="{9D2780A2-BB98-410E-866A-81BB8CDD5255}" dt="2022-07-07T19:20:07.692" v="560" actId="2711"/>
          <ac:spMkLst>
            <pc:docMk/>
            <pc:sldMk cId="1662312595" sldId="447"/>
            <ac:spMk id="13" creationId="{00000000-0000-0000-0000-000000000000}"/>
          </ac:spMkLst>
        </pc:spChg>
        <pc:spChg chg="mod">
          <ac:chgData name="Marije van Huffelen" userId="3ad0929d-e140-4927-9844-b5d61bf3c7c0" providerId="ADAL" clId="{9D2780A2-BB98-410E-866A-81BB8CDD5255}" dt="2022-07-07T19:20:12.296" v="561" actId="2711"/>
          <ac:spMkLst>
            <pc:docMk/>
            <pc:sldMk cId="1662312595" sldId="447"/>
            <ac:spMk id="14" creationId="{00000000-0000-0000-0000-000000000000}"/>
          </ac:spMkLst>
        </pc:spChg>
        <pc:picChg chg="mod ord">
          <ac:chgData name="Marije van Huffelen" userId="3ad0929d-e140-4927-9844-b5d61bf3c7c0" providerId="ADAL" clId="{9D2780A2-BB98-410E-866A-81BB8CDD5255}" dt="2022-07-07T19:19:39.069" v="555" actId="1076"/>
          <ac:picMkLst>
            <pc:docMk/>
            <pc:sldMk cId="1662312595" sldId="447"/>
            <ac:picMk id="5" creationId="{00000000-0000-0000-0000-000000000000}"/>
          </ac:picMkLst>
        </pc:picChg>
        <pc:cxnChg chg="del mod">
          <ac:chgData name="Marije van Huffelen" userId="3ad0929d-e140-4927-9844-b5d61bf3c7c0" providerId="ADAL" clId="{9D2780A2-BB98-410E-866A-81BB8CDD5255}" dt="2022-07-07T19:19:31.015" v="553" actId="478"/>
          <ac:cxnSpMkLst>
            <pc:docMk/>
            <pc:sldMk cId="1662312595" sldId="447"/>
            <ac:cxnSpMk id="8" creationId="{00000000-0000-0000-0000-000000000000}"/>
          </ac:cxnSpMkLst>
        </pc:cxnChg>
        <pc:cxnChg chg="del mod">
          <ac:chgData name="Marije van Huffelen" userId="3ad0929d-e140-4927-9844-b5d61bf3c7c0" providerId="ADAL" clId="{9D2780A2-BB98-410E-866A-81BB8CDD5255}" dt="2022-07-07T19:19:32.802" v="554" actId="478"/>
          <ac:cxnSpMkLst>
            <pc:docMk/>
            <pc:sldMk cId="1662312595" sldId="447"/>
            <ac:cxnSpMk id="11" creationId="{00000000-0000-0000-0000-000000000000}"/>
          </ac:cxnSpMkLst>
        </pc:cxnChg>
      </pc:sldChg>
      <pc:sldChg chg="addSp delSp modSp mod modClrScheme chgLayout">
        <pc:chgData name="Marije van Huffelen" userId="3ad0929d-e140-4927-9844-b5d61bf3c7c0" providerId="ADAL" clId="{9D2780A2-BB98-410E-866A-81BB8CDD5255}" dt="2022-07-08T10:51:26.583" v="652" actId="14100"/>
        <pc:sldMkLst>
          <pc:docMk/>
          <pc:sldMk cId="1989057220" sldId="448"/>
        </pc:sldMkLst>
        <pc:spChg chg="add del mod ord">
          <ac:chgData name="Marije van Huffelen" userId="3ad0929d-e140-4927-9844-b5d61bf3c7c0" providerId="ADAL" clId="{9D2780A2-BB98-410E-866A-81BB8CDD5255}" dt="2022-07-07T19:20:25.961" v="566" actId="478"/>
          <ac:spMkLst>
            <pc:docMk/>
            <pc:sldMk cId="1989057220" sldId="448"/>
            <ac:spMk id="2" creationId="{FCA99E26-DBB0-11BC-CDD1-A44A220D3739}"/>
          </ac:spMkLst>
        </pc:spChg>
        <pc:spChg chg="add del mod ord">
          <ac:chgData name="Marije van Huffelen" userId="3ad0929d-e140-4927-9844-b5d61bf3c7c0" providerId="ADAL" clId="{9D2780A2-BB98-410E-866A-81BB8CDD5255}" dt="2022-07-07T18:54:17.933" v="84" actId="700"/>
          <ac:spMkLst>
            <pc:docMk/>
            <pc:sldMk cId="1989057220" sldId="448"/>
            <ac:spMk id="3" creationId="{DD9BD559-6D9D-69D0-C317-EAC7ABCCE833}"/>
          </ac:spMkLst>
        </pc:spChg>
        <pc:spChg chg="mod ord">
          <ac:chgData name="Marije van Huffelen" userId="3ad0929d-e140-4927-9844-b5d61bf3c7c0" providerId="ADAL" clId="{9D2780A2-BB98-410E-866A-81BB8CDD5255}" dt="2022-07-07T19:18:33.106" v="537"/>
          <ac:spMkLst>
            <pc:docMk/>
            <pc:sldMk cId="1989057220" sldId="448"/>
            <ac:spMk id="10" creationId="{00000000-0000-0000-0000-000000000000}"/>
          </ac:spMkLst>
        </pc:spChg>
        <pc:spChg chg="mod">
          <ac:chgData name="Marije van Huffelen" userId="3ad0929d-e140-4927-9844-b5d61bf3c7c0" providerId="ADAL" clId="{9D2780A2-BB98-410E-866A-81BB8CDD5255}" dt="2022-07-07T19:20:29.689" v="567" actId="1076"/>
          <ac:spMkLst>
            <pc:docMk/>
            <pc:sldMk cId="1989057220" sldId="448"/>
            <ac:spMk id="20" creationId="{00000000-0000-0000-0000-000000000000}"/>
          </ac:spMkLst>
        </pc:spChg>
        <pc:picChg chg="mod">
          <ac:chgData name="Marije van Huffelen" userId="3ad0929d-e140-4927-9844-b5d61bf3c7c0" providerId="ADAL" clId="{9D2780A2-BB98-410E-866A-81BB8CDD5255}" dt="2022-07-08T10:51:26.583" v="652" actId="14100"/>
          <ac:picMkLst>
            <pc:docMk/>
            <pc:sldMk cId="1989057220" sldId="448"/>
            <ac:picMk id="16" creationId="{00000000-0000-0000-0000-000000000000}"/>
          </ac:picMkLst>
        </pc:picChg>
        <pc:picChg chg="del">
          <ac:chgData name="Marije van Huffelen" userId="3ad0929d-e140-4927-9844-b5d61bf3c7c0" providerId="ADAL" clId="{9D2780A2-BB98-410E-866A-81BB8CDD5255}" dt="2022-07-07T19:20:21.173" v="564" actId="478"/>
          <ac:picMkLst>
            <pc:docMk/>
            <pc:sldMk cId="1989057220" sldId="448"/>
            <ac:picMk id="5122" creationId="{00000000-0000-0000-0000-000000000000}"/>
          </ac:picMkLst>
        </pc:picChg>
        <pc:picChg chg="del">
          <ac:chgData name="Marije van Huffelen" userId="3ad0929d-e140-4927-9844-b5d61bf3c7c0" providerId="ADAL" clId="{9D2780A2-BB98-410E-866A-81BB8CDD5255}" dt="2022-07-07T19:20:19.585" v="563" actId="478"/>
          <ac:picMkLst>
            <pc:docMk/>
            <pc:sldMk cId="1989057220" sldId="448"/>
            <ac:picMk id="5124" creationId="{00000000-0000-0000-0000-000000000000}"/>
          </ac:picMkLst>
        </pc:picChg>
        <pc:cxnChg chg="del">
          <ac:chgData name="Marije van Huffelen" userId="3ad0929d-e140-4927-9844-b5d61bf3c7c0" providerId="ADAL" clId="{9D2780A2-BB98-410E-866A-81BB8CDD5255}" dt="2022-07-07T19:20:22.974" v="565" actId="478"/>
          <ac:cxnSpMkLst>
            <pc:docMk/>
            <pc:sldMk cId="1989057220" sldId="448"/>
            <ac:cxnSpMk id="12" creationId="{00000000-0000-0000-0000-000000000000}"/>
          </ac:cxnSpMkLst>
        </pc:cxnChg>
      </pc:sldChg>
      <pc:sldChg chg="addSp delSp modSp mod modClrScheme chgLayout">
        <pc:chgData name="Marije van Huffelen" userId="3ad0929d-e140-4927-9844-b5d61bf3c7c0" providerId="ADAL" clId="{9D2780A2-BB98-410E-866A-81BB8CDD5255}" dt="2022-07-08T10:52:33.406" v="677" actId="1076"/>
        <pc:sldMkLst>
          <pc:docMk/>
          <pc:sldMk cId="1390624061" sldId="449"/>
        </pc:sldMkLst>
        <pc:spChg chg="add del mod ord">
          <ac:chgData name="Marije van Huffelen" userId="3ad0929d-e140-4927-9844-b5d61bf3c7c0" providerId="ADAL" clId="{9D2780A2-BB98-410E-866A-81BB8CDD5255}" dt="2022-07-07T19:20:39.157" v="568" actId="478"/>
          <ac:spMkLst>
            <pc:docMk/>
            <pc:sldMk cId="1390624061" sldId="449"/>
            <ac:spMk id="2" creationId="{670FF29D-A57C-8F16-55FC-67A8E12575AC}"/>
          </ac:spMkLst>
        </pc:spChg>
        <pc:spChg chg="add del mod ord">
          <ac:chgData name="Marije van Huffelen" userId="3ad0929d-e140-4927-9844-b5d61bf3c7c0" providerId="ADAL" clId="{9D2780A2-BB98-410E-866A-81BB8CDD5255}" dt="2022-07-07T18:54:17.933" v="84" actId="700"/>
          <ac:spMkLst>
            <pc:docMk/>
            <pc:sldMk cId="1390624061" sldId="449"/>
            <ac:spMk id="3" creationId="{4C3E3182-154D-5B9C-0227-B7DB34760DE8}"/>
          </ac:spMkLst>
        </pc:spChg>
        <pc:spChg chg="mod">
          <ac:chgData name="Marije van Huffelen" userId="3ad0929d-e140-4927-9844-b5d61bf3c7c0" providerId="ADAL" clId="{9D2780A2-BB98-410E-866A-81BB8CDD5255}" dt="2022-07-07T19:20:47.983" v="571" actId="2711"/>
          <ac:spMkLst>
            <pc:docMk/>
            <pc:sldMk cId="1390624061" sldId="449"/>
            <ac:spMk id="9" creationId="{00000000-0000-0000-0000-000000000000}"/>
          </ac:spMkLst>
        </pc:spChg>
        <pc:spChg chg="mod ord">
          <ac:chgData name="Marije van Huffelen" userId="3ad0929d-e140-4927-9844-b5d61bf3c7c0" providerId="ADAL" clId="{9D2780A2-BB98-410E-866A-81BB8CDD5255}" dt="2022-07-07T19:18:29.872" v="536" actId="207"/>
          <ac:spMkLst>
            <pc:docMk/>
            <pc:sldMk cId="1390624061" sldId="449"/>
            <ac:spMk id="10" creationId="{00000000-0000-0000-0000-000000000000}"/>
          </ac:spMkLst>
        </pc:spChg>
        <pc:spChg chg="mod">
          <ac:chgData name="Marije van Huffelen" userId="3ad0929d-e140-4927-9844-b5d61bf3c7c0" providerId="ADAL" clId="{9D2780A2-BB98-410E-866A-81BB8CDD5255}" dt="2022-07-07T19:20:47.983" v="571" actId="2711"/>
          <ac:spMkLst>
            <pc:docMk/>
            <pc:sldMk cId="1390624061" sldId="449"/>
            <ac:spMk id="13" creationId="{00000000-0000-0000-0000-000000000000}"/>
          </ac:spMkLst>
        </pc:spChg>
        <pc:spChg chg="add mod">
          <ac:chgData name="Marije van Huffelen" userId="3ad0929d-e140-4927-9844-b5d61bf3c7c0" providerId="ADAL" clId="{9D2780A2-BB98-410E-866A-81BB8CDD5255}" dt="2022-07-08T10:52:33.406" v="677" actId="1076"/>
          <ac:spMkLst>
            <pc:docMk/>
            <pc:sldMk cId="1390624061" sldId="449"/>
            <ac:spMk id="17" creationId="{DE8F4C51-1933-6280-81D9-0BD86CA4D8C8}"/>
          </ac:spMkLst>
        </pc:spChg>
        <pc:picChg chg="add del mod">
          <ac:chgData name="Marije van Huffelen" userId="3ad0929d-e140-4927-9844-b5d61bf3c7c0" providerId="ADAL" clId="{9D2780A2-BB98-410E-866A-81BB8CDD5255}" dt="2022-07-08T10:51:44.989" v="656" actId="478"/>
          <ac:picMkLst>
            <pc:docMk/>
            <pc:sldMk cId="1390624061" sldId="449"/>
            <ac:picMk id="7" creationId="{57EFA6F6-8B02-848C-F0C6-7EBA8903DF35}"/>
          </ac:picMkLst>
        </pc:picChg>
        <pc:picChg chg="add del mod">
          <ac:chgData name="Marije van Huffelen" userId="3ad0929d-e140-4927-9844-b5d61bf3c7c0" providerId="ADAL" clId="{9D2780A2-BB98-410E-866A-81BB8CDD5255}" dt="2022-07-08T10:51:43.872" v="655"/>
          <ac:picMkLst>
            <pc:docMk/>
            <pc:sldMk cId="1390624061" sldId="449"/>
            <ac:picMk id="8" creationId="{8954B9C6-025F-7C99-3C1C-79D1E14A07BE}"/>
          </ac:picMkLst>
        </pc:picChg>
        <pc:picChg chg="add del mod">
          <ac:chgData name="Marije van Huffelen" userId="3ad0929d-e140-4927-9844-b5d61bf3c7c0" providerId="ADAL" clId="{9D2780A2-BB98-410E-866A-81BB8CDD5255}" dt="2022-07-08T10:51:57.923" v="662" actId="478"/>
          <ac:picMkLst>
            <pc:docMk/>
            <pc:sldMk cId="1390624061" sldId="449"/>
            <ac:picMk id="11" creationId="{D74FB499-FC17-BD45-A23C-D34B906F1B7B}"/>
          </ac:picMkLst>
        </pc:picChg>
        <pc:picChg chg="add del mod">
          <ac:chgData name="Marije van Huffelen" userId="3ad0929d-e140-4927-9844-b5d61bf3c7c0" providerId="ADAL" clId="{9D2780A2-BB98-410E-866A-81BB8CDD5255}" dt="2022-07-08T10:51:56.161" v="660"/>
          <ac:picMkLst>
            <pc:docMk/>
            <pc:sldMk cId="1390624061" sldId="449"/>
            <ac:picMk id="12" creationId="{8243E7D1-F302-D5C5-912B-97C25E5BDC9D}"/>
          </ac:picMkLst>
        </pc:picChg>
        <pc:picChg chg="add mod">
          <ac:chgData name="Marije van Huffelen" userId="3ad0929d-e140-4927-9844-b5d61bf3c7c0" providerId="ADAL" clId="{9D2780A2-BB98-410E-866A-81BB8CDD5255}" dt="2022-07-08T10:52:01.780" v="664"/>
          <ac:picMkLst>
            <pc:docMk/>
            <pc:sldMk cId="1390624061" sldId="449"/>
            <ac:picMk id="14" creationId="{69518840-34CB-0947-6E24-4B29BC1EDF36}"/>
          </ac:picMkLst>
        </pc:picChg>
        <pc:picChg chg="del">
          <ac:chgData name="Marije van Huffelen" userId="3ad0929d-e140-4927-9844-b5d61bf3c7c0" providerId="ADAL" clId="{9D2780A2-BB98-410E-866A-81BB8CDD5255}" dt="2022-07-08T10:52:01.284" v="663" actId="478"/>
          <ac:picMkLst>
            <pc:docMk/>
            <pc:sldMk cId="1390624061" sldId="449"/>
            <ac:picMk id="16" creationId="{00000000-0000-0000-0000-000000000000}"/>
          </ac:picMkLst>
        </pc:picChg>
        <pc:picChg chg="del">
          <ac:chgData name="Marije van Huffelen" userId="3ad0929d-e140-4927-9844-b5d61bf3c7c0" providerId="ADAL" clId="{9D2780A2-BB98-410E-866A-81BB8CDD5255}" dt="2022-07-07T19:20:51.972" v="572" actId="478"/>
          <ac:picMkLst>
            <pc:docMk/>
            <pc:sldMk cId="1390624061" sldId="449"/>
            <ac:picMk id="16386" creationId="{00000000-0000-0000-0000-000000000000}"/>
          </ac:picMkLst>
        </pc:picChg>
        <pc:picChg chg="del">
          <ac:chgData name="Marije van Huffelen" userId="3ad0929d-e140-4927-9844-b5d61bf3c7c0" providerId="ADAL" clId="{9D2780A2-BB98-410E-866A-81BB8CDD5255}" dt="2022-07-07T19:20:53.406" v="573" actId="478"/>
          <ac:picMkLst>
            <pc:docMk/>
            <pc:sldMk cId="1390624061" sldId="449"/>
            <ac:picMk id="16390" creationId="{00000000-0000-0000-0000-000000000000}"/>
          </ac:picMkLst>
        </pc:picChg>
        <pc:cxnChg chg="del">
          <ac:chgData name="Marije van Huffelen" userId="3ad0929d-e140-4927-9844-b5d61bf3c7c0" providerId="ADAL" clId="{9D2780A2-BB98-410E-866A-81BB8CDD5255}" dt="2022-07-07T19:20:56.711" v="574" actId="478"/>
          <ac:cxnSpMkLst>
            <pc:docMk/>
            <pc:sldMk cId="1390624061" sldId="449"/>
            <ac:cxnSpMk id="12" creationId="{00000000-0000-0000-0000-000000000000}"/>
          </ac:cxnSpMkLst>
        </pc:cxnChg>
        <pc:cxnChg chg="del">
          <ac:chgData name="Marije van Huffelen" userId="3ad0929d-e140-4927-9844-b5d61bf3c7c0" providerId="ADAL" clId="{9D2780A2-BB98-410E-866A-81BB8CDD5255}" dt="2022-07-07T19:20:58.451" v="575" actId="478"/>
          <ac:cxnSpMkLst>
            <pc:docMk/>
            <pc:sldMk cId="1390624061" sldId="449"/>
            <ac:cxnSpMk id="14" creationId="{00000000-0000-0000-0000-000000000000}"/>
          </ac:cxnSpMkLst>
        </pc:cxnChg>
      </pc:sldChg>
      <pc:sldChg chg="addSp delSp modSp mod modClrScheme chgLayout">
        <pc:chgData name="Marije van Huffelen" userId="3ad0929d-e140-4927-9844-b5d61bf3c7c0" providerId="ADAL" clId="{9D2780A2-BB98-410E-866A-81BB8CDD5255}" dt="2022-07-07T18:58:22.515" v="315" actId="700"/>
        <pc:sldMkLst>
          <pc:docMk/>
          <pc:sldMk cId="1242600861" sldId="452"/>
        </pc:sldMkLst>
        <pc:spChg chg="mod ord">
          <ac:chgData name="Marije van Huffelen" userId="3ad0929d-e140-4927-9844-b5d61bf3c7c0" providerId="ADAL" clId="{9D2780A2-BB98-410E-866A-81BB8CDD5255}" dt="2022-07-07T18:58:22.515" v="315" actId="700"/>
          <ac:spMkLst>
            <pc:docMk/>
            <pc:sldMk cId="1242600861" sldId="452"/>
            <ac:spMk id="2" creationId="{00000000-0000-0000-0000-000000000000}"/>
          </ac:spMkLst>
        </pc:spChg>
        <pc:spChg chg="add del mod ord">
          <ac:chgData name="Marije van Huffelen" userId="3ad0929d-e140-4927-9844-b5d61bf3c7c0" providerId="ADAL" clId="{9D2780A2-BB98-410E-866A-81BB8CDD5255}" dt="2022-07-07T18:58:22.515" v="315" actId="700"/>
          <ac:spMkLst>
            <pc:docMk/>
            <pc:sldMk cId="1242600861" sldId="452"/>
            <ac:spMk id="4" creationId="{0371C101-1EE4-F6D3-6000-A7D88F3C1BAA}"/>
          </ac:spMkLst>
        </pc:spChg>
        <pc:spChg chg="add del mod ord">
          <ac:chgData name="Marije van Huffelen" userId="3ad0929d-e140-4927-9844-b5d61bf3c7c0" providerId="ADAL" clId="{9D2780A2-BB98-410E-866A-81BB8CDD5255}" dt="2022-07-07T18:54:17.933" v="84" actId="700"/>
          <ac:spMkLst>
            <pc:docMk/>
            <pc:sldMk cId="1242600861" sldId="452"/>
            <ac:spMk id="5" creationId="{09B999F9-0DA9-F47F-83B2-EA6F1A54AE0B}"/>
          </ac:spMkLst>
        </pc:spChg>
        <pc:spChg chg="add mod ord">
          <ac:chgData name="Marije van Huffelen" userId="3ad0929d-e140-4927-9844-b5d61bf3c7c0" providerId="ADAL" clId="{9D2780A2-BB98-410E-866A-81BB8CDD5255}" dt="2022-07-07T18:58:22.515" v="315" actId="700"/>
          <ac:spMkLst>
            <pc:docMk/>
            <pc:sldMk cId="1242600861" sldId="452"/>
            <ac:spMk id="6" creationId="{66B54423-D78D-238D-A797-B6F913EB02C2}"/>
          </ac:spMkLst>
        </pc:spChg>
        <pc:picChg chg="del mod">
          <ac:chgData name="Marije van Huffelen" userId="3ad0929d-e140-4927-9844-b5d61bf3c7c0" providerId="ADAL" clId="{9D2780A2-BB98-410E-866A-81BB8CDD5255}" dt="2022-07-07T18:58:18.363" v="314" actId="478"/>
          <ac:picMkLst>
            <pc:docMk/>
            <pc:sldMk cId="1242600861" sldId="452"/>
            <ac:picMk id="3" creationId="{00000000-0000-0000-0000-000000000000}"/>
          </ac:picMkLst>
        </pc:picChg>
      </pc:sldChg>
      <pc:sldChg chg="addSp modSp mod modClrScheme chgLayout">
        <pc:chgData name="Marije van Huffelen" userId="3ad0929d-e140-4927-9844-b5d61bf3c7c0" providerId="ADAL" clId="{9D2780A2-BB98-410E-866A-81BB8CDD5255}" dt="2022-07-08T11:16:04.067" v="758" actId="12"/>
        <pc:sldMkLst>
          <pc:docMk/>
          <pc:sldMk cId="2513122082" sldId="453"/>
        </pc:sldMkLst>
        <pc:spChg chg="mod ord">
          <ac:chgData name="Marije van Huffelen" userId="3ad0929d-e140-4927-9844-b5d61bf3c7c0" providerId="ADAL" clId="{9D2780A2-BB98-410E-866A-81BB8CDD5255}" dt="2022-07-08T11:15:30.542" v="749" actId="20577"/>
          <ac:spMkLst>
            <pc:docMk/>
            <pc:sldMk cId="2513122082" sldId="453"/>
            <ac:spMk id="2" creationId="{00000000-0000-0000-0000-000000000000}"/>
          </ac:spMkLst>
        </pc:spChg>
        <pc:spChg chg="mod ord">
          <ac:chgData name="Marije van Huffelen" userId="3ad0929d-e140-4927-9844-b5d61bf3c7c0" providerId="ADAL" clId="{9D2780A2-BB98-410E-866A-81BB8CDD5255}" dt="2022-07-08T11:16:04.067" v="758" actId="12"/>
          <ac:spMkLst>
            <pc:docMk/>
            <pc:sldMk cId="2513122082" sldId="453"/>
            <ac:spMk id="3" creationId="{00000000-0000-0000-0000-000000000000}"/>
          </ac:spMkLst>
        </pc:spChg>
        <pc:picChg chg="add mod">
          <ac:chgData name="Marije van Huffelen" userId="3ad0929d-e140-4927-9844-b5d61bf3c7c0" providerId="ADAL" clId="{9D2780A2-BB98-410E-866A-81BB8CDD5255}" dt="2022-07-07T18:56:16.442" v="107"/>
          <ac:picMkLst>
            <pc:docMk/>
            <pc:sldMk cId="2513122082" sldId="453"/>
            <ac:picMk id="4" creationId="{28B3BA2C-D686-EAEB-D97A-10D2FECF4617}"/>
          </ac:picMkLst>
        </pc:picChg>
      </pc:sldChg>
      <pc:sldChg chg="addSp delSp modSp mod modClrScheme chgLayout">
        <pc:chgData name="Marije van Huffelen" userId="3ad0929d-e140-4927-9844-b5d61bf3c7c0" providerId="ADAL" clId="{9D2780A2-BB98-410E-866A-81BB8CDD5255}" dt="2022-07-08T11:16:14.130" v="766" actId="6549"/>
        <pc:sldMkLst>
          <pc:docMk/>
          <pc:sldMk cId="1136530405" sldId="454"/>
        </pc:sldMkLst>
        <pc:spChg chg="mod ord">
          <ac:chgData name="Marije van Huffelen" userId="3ad0929d-e140-4927-9844-b5d61bf3c7c0" providerId="ADAL" clId="{9D2780A2-BB98-410E-866A-81BB8CDD5255}" dt="2022-07-08T11:16:09.338" v="761" actId="20577"/>
          <ac:spMkLst>
            <pc:docMk/>
            <pc:sldMk cId="1136530405" sldId="454"/>
            <ac:spMk id="2" creationId="{00000000-0000-0000-0000-000000000000}"/>
          </ac:spMkLst>
        </pc:spChg>
        <pc:spChg chg="mod ord">
          <ac:chgData name="Marije van Huffelen" userId="3ad0929d-e140-4927-9844-b5d61bf3c7c0" providerId="ADAL" clId="{9D2780A2-BB98-410E-866A-81BB8CDD5255}" dt="2022-07-08T11:16:14.130" v="766" actId="6549"/>
          <ac:spMkLst>
            <pc:docMk/>
            <pc:sldMk cId="1136530405" sldId="454"/>
            <ac:spMk id="3" creationId="{00000000-0000-0000-0000-000000000000}"/>
          </ac:spMkLst>
        </pc:spChg>
        <pc:spChg chg="del">
          <ac:chgData name="Marije van Huffelen" userId="3ad0929d-e140-4927-9844-b5d61bf3c7c0" providerId="ADAL" clId="{9D2780A2-BB98-410E-866A-81BB8CDD5255}" dt="2022-07-07T18:56:44.980" v="198" actId="478"/>
          <ac:spMkLst>
            <pc:docMk/>
            <pc:sldMk cId="1136530405" sldId="454"/>
            <ac:spMk id="4" creationId="{00000000-0000-0000-0000-000000000000}"/>
          </ac:spMkLst>
        </pc:spChg>
        <pc:spChg chg="del">
          <ac:chgData name="Marije van Huffelen" userId="3ad0929d-e140-4927-9844-b5d61bf3c7c0" providerId="ADAL" clId="{9D2780A2-BB98-410E-866A-81BB8CDD5255}" dt="2022-07-07T18:57:05.336" v="284" actId="478"/>
          <ac:spMkLst>
            <pc:docMk/>
            <pc:sldMk cId="1136530405" sldId="454"/>
            <ac:spMk id="5" creationId="{00000000-0000-0000-0000-000000000000}"/>
          </ac:spMkLst>
        </pc:spChg>
        <pc:picChg chg="add mod">
          <ac:chgData name="Marije van Huffelen" userId="3ad0929d-e140-4927-9844-b5d61bf3c7c0" providerId="ADAL" clId="{9D2780A2-BB98-410E-866A-81BB8CDD5255}" dt="2022-07-07T18:56:14.101" v="106"/>
          <ac:picMkLst>
            <pc:docMk/>
            <pc:sldMk cId="1136530405" sldId="454"/>
            <ac:picMk id="6" creationId="{B636C3E8-AE45-0DED-4832-F16F977FAD62}"/>
          </ac:picMkLst>
        </pc:picChg>
      </pc:sldChg>
      <pc:sldChg chg="addSp delSp modSp mod modClrScheme chgLayout">
        <pc:chgData name="Marije van Huffelen" userId="3ad0929d-e140-4927-9844-b5d61bf3c7c0" providerId="ADAL" clId="{9D2780A2-BB98-410E-866A-81BB8CDD5255}" dt="2022-07-08T11:16:23.156" v="775" actId="6549"/>
        <pc:sldMkLst>
          <pc:docMk/>
          <pc:sldMk cId="691200287" sldId="455"/>
        </pc:sldMkLst>
        <pc:spChg chg="mod ord">
          <ac:chgData name="Marije van Huffelen" userId="3ad0929d-e140-4927-9844-b5d61bf3c7c0" providerId="ADAL" clId="{9D2780A2-BB98-410E-866A-81BB8CDD5255}" dt="2022-07-08T11:16:20.173" v="769" actId="20577"/>
          <ac:spMkLst>
            <pc:docMk/>
            <pc:sldMk cId="691200287" sldId="455"/>
            <ac:spMk id="2" creationId="{00000000-0000-0000-0000-000000000000}"/>
          </ac:spMkLst>
        </pc:spChg>
        <pc:spChg chg="mod ord">
          <ac:chgData name="Marije van Huffelen" userId="3ad0929d-e140-4927-9844-b5d61bf3c7c0" providerId="ADAL" clId="{9D2780A2-BB98-410E-866A-81BB8CDD5255}" dt="2022-07-08T11:16:23.156" v="775" actId="6549"/>
          <ac:spMkLst>
            <pc:docMk/>
            <pc:sldMk cId="691200287" sldId="455"/>
            <ac:spMk id="3" creationId="{00000000-0000-0000-0000-000000000000}"/>
          </ac:spMkLst>
        </pc:spChg>
        <pc:picChg chg="add mod">
          <ac:chgData name="Marije van Huffelen" userId="3ad0929d-e140-4927-9844-b5d61bf3c7c0" providerId="ADAL" clId="{9D2780A2-BB98-410E-866A-81BB8CDD5255}" dt="2022-07-07T18:56:11.170" v="105" actId="1076"/>
          <ac:picMkLst>
            <pc:docMk/>
            <pc:sldMk cId="691200287" sldId="455"/>
            <ac:picMk id="5" creationId="{A4AA302E-8B50-4435-C09F-6B3471A97B5B}"/>
          </ac:picMkLst>
        </pc:picChg>
        <pc:picChg chg="del">
          <ac:chgData name="Marije van Huffelen" userId="3ad0929d-e140-4927-9844-b5d61bf3c7c0" providerId="ADAL" clId="{9D2780A2-BB98-410E-866A-81BB8CDD5255}" dt="2022-07-07T18:55:57.855" v="96" actId="21"/>
          <ac:picMkLst>
            <pc:docMk/>
            <pc:sldMk cId="691200287" sldId="455"/>
            <ac:picMk id="6" creationId="{00000000-0000-0000-0000-000000000000}"/>
          </ac:picMkLst>
        </pc:picChg>
      </pc:sldChg>
      <pc:sldChg chg="addSp delSp modSp mod modClrScheme chgLayout">
        <pc:chgData name="Marije van Huffelen" userId="3ad0929d-e140-4927-9844-b5d61bf3c7c0" providerId="ADAL" clId="{9D2780A2-BB98-410E-866A-81BB8CDD5255}" dt="2022-07-08T10:50:36.847" v="651" actId="1076"/>
        <pc:sldMkLst>
          <pc:docMk/>
          <pc:sldMk cId="1647308674" sldId="480"/>
        </pc:sldMkLst>
        <pc:spChg chg="mod ord">
          <ac:chgData name="Marije van Huffelen" userId="3ad0929d-e140-4927-9844-b5d61bf3c7c0" providerId="ADAL" clId="{9D2780A2-BB98-410E-866A-81BB8CDD5255}" dt="2022-07-07T18:54:17.933" v="84" actId="700"/>
          <ac:spMkLst>
            <pc:docMk/>
            <pc:sldMk cId="1647308674" sldId="480"/>
            <ac:spMk id="2" creationId="{00000000-0000-0000-0000-000000000000}"/>
          </ac:spMkLst>
        </pc:spChg>
        <pc:spChg chg="add del mod ord">
          <ac:chgData name="Marije van Huffelen" userId="3ad0929d-e140-4927-9844-b5d61bf3c7c0" providerId="ADAL" clId="{9D2780A2-BB98-410E-866A-81BB8CDD5255}" dt="2022-07-07T18:54:17.933" v="84" actId="700"/>
          <ac:spMkLst>
            <pc:docMk/>
            <pc:sldMk cId="1647308674" sldId="480"/>
            <ac:spMk id="3" creationId="{1D020425-8C11-9FED-7959-25C707173592}"/>
          </ac:spMkLst>
        </pc:spChg>
        <pc:spChg chg="add mod">
          <ac:chgData name="Marije van Huffelen" userId="3ad0929d-e140-4927-9844-b5d61bf3c7c0" providerId="ADAL" clId="{9D2780A2-BB98-410E-866A-81BB8CDD5255}" dt="2022-07-08T10:50:36.847" v="651" actId="1076"/>
          <ac:spMkLst>
            <pc:docMk/>
            <pc:sldMk cId="1647308674" sldId="480"/>
            <ac:spMk id="3" creationId="{24BD4C67-BE01-0C3A-D18D-39EC7F5856FA}"/>
          </ac:spMkLst>
        </pc:spChg>
        <pc:picChg chg="mod ord">
          <ac:chgData name="Marije van Huffelen" userId="3ad0929d-e140-4927-9844-b5d61bf3c7c0" providerId="ADAL" clId="{9D2780A2-BB98-410E-866A-81BB8CDD5255}" dt="2022-07-07T19:21:29.970" v="580" actId="1076"/>
          <ac:picMkLst>
            <pc:docMk/>
            <pc:sldMk cId="1647308674" sldId="480"/>
            <ac:picMk id="6" creationId="{0FECF0E9-B988-8407-C823-71E8CF6E7A1B}"/>
          </ac:picMkLst>
        </pc:picChg>
      </pc:sldChg>
      <pc:sldChg chg="addSp delSp modSp mod modClrScheme chgLayout">
        <pc:chgData name="Marije van Huffelen" userId="3ad0929d-e140-4927-9844-b5d61bf3c7c0" providerId="ADAL" clId="{9D2780A2-BB98-410E-866A-81BB8CDD5255}" dt="2022-07-07T19:21:21.477" v="578" actId="1076"/>
        <pc:sldMkLst>
          <pc:docMk/>
          <pc:sldMk cId="2265816955" sldId="504"/>
        </pc:sldMkLst>
        <pc:spChg chg="mod ord">
          <ac:chgData name="Marije van Huffelen" userId="3ad0929d-e140-4927-9844-b5d61bf3c7c0" providerId="ADAL" clId="{9D2780A2-BB98-410E-866A-81BB8CDD5255}" dt="2022-07-07T18:54:17.933" v="84" actId="700"/>
          <ac:spMkLst>
            <pc:docMk/>
            <pc:sldMk cId="2265816955" sldId="504"/>
            <ac:spMk id="2" creationId="{00000000-0000-0000-0000-000000000000}"/>
          </ac:spMkLst>
        </pc:spChg>
        <pc:spChg chg="del mod ord">
          <ac:chgData name="Marije van Huffelen" userId="3ad0929d-e140-4927-9844-b5d61bf3c7c0" providerId="ADAL" clId="{9D2780A2-BB98-410E-866A-81BB8CDD5255}" dt="2022-07-07T18:54:07.806" v="42" actId="700"/>
          <ac:spMkLst>
            <pc:docMk/>
            <pc:sldMk cId="2265816955" sldId="504"/>
            <ac:spMk id="3" creationId="{00000000-0000-0000-0000-000000000000}"/>
          </ac:spMkLst>
        </pc:spChg>
        <pc:spChg chg="add del mod ord">
          <ac:chgData name="Marije van Huffelen" userId="3ad0929d-e140-4927-9844-b5d61bf3c7c0" providerId="ADAL" clId="{9D2780A2-BB98-410E-866A-81BB8CDD5255}" dt="2022-07-07T18:54:17.933" v="84" actId="700"/>
          <ac:spMkLst>
            <pc:docMk/>
            <pc:sldMk cId="2265816955" sldId="504"/>
            <ac:spMk id="4" creationId="{BE77E875-A89E-1754-2D99-924286B06B61}"/>
          </ac:spMkLst>
        </pc:spChg>
        <pc:spChg chg="add del mod ord">
          <ac:chgData name="Marije van Huffelen" userId="3ad0929d-e140-4927-9844-b5d61bf3c7c0" providerId="ADAL" clId="{9D2780A2-BB98-410E-866A-81BB8CDD5255}" dt="2022-07-07T18:54:17.933" v="84" actId="700"/>
          <ac:spMkLst>
            <pc:docMk/>
            <pc:sldMk cId="2265816955" sldId="504"/>
            <ac:spMk id="8" creationId="{91642069-793E-A20A-F977-38CC1C651591}"/>
          </ac:spMkLst>
        </pc:spChg>
        <pc:picChg chg="mod">
          <ac:chgData name="Marije van Huffelen" userId="3ad0929d-e140-4927-9844-b5d61bf3c7c0" providerId="ADAL" clId="{9D2780A2-BB98-410E-866A-81BB8CDD5255}" dt="2022-07-07T19:21:07.077" v="576" actId="1076"/>
          <ac:picMkLst>
            <pc:docMk/>
            <pc:sldMk cId="2265816955" sldId="504"/>
            <ac:picMk id="5" creationId="{00000000-0000-0000-0000-000000000000}"/>
          </ac:picMkLst>
        </pc:picChg>
        <pc:picChg chg="mod">
          <ac:chgData name="Marije van Huffelen" userId="3ad0929d-e140-4927-9844-b5d61bf3c7c0" providerId="ADAL" clId="{9D2780A2-BB98-410E-866A-81BB8CDD5255}" dt="2022-07-07T19:21:16.653" v="577" actId="1076"/>
          <ac:picMkLst>
            <pc:docMk/>
            <pc:sldMk cId="2265816955" sldId="504"/>
            <ac:picMk id="6" creationId="{00000000-0000-0000-0000-000000000000}"/>
          </ac:picMkLst>
        </pc:picChg>
        <pc:picChg chg="mod">
          <ac:chgData name="Marije van Huffelen" userId="3ad0929d-e140-4927-9844-b5d61bf3c7c0" providerId="ADAL" clId="{9D2780A2-BB98-410E-866A-81BB8CDD5255}" dt="2022-07-07T19:21:21.477" v="578" actId="1076"/>
          <ac:picMkLst>
            <pc:docMk/>
            <pc:sldMk cId="2265816955" sldId="504"/>
            <ac:picMk id="7" creationId="{00000000-0000-0000-0000-000000000000}"/>
          </ac:picMkLst>
        </pc:picChg>
      </pc:sldChg>
      <pc:sldChg chg="addSp delSp modSp mod modClrScheme chgLayout">
        <pc:chgData name="Marije van Huffelen" userId="3ad0929d-e140-4927-9844-b5d61bf3c7c0" providerId="ADAL" clId="{9D2780A2-BB98-410E-866A-81BB8CDD5255}" dt="2022-07-08T10:53:01.462" v="682" actId="14100"/>
        <pc:sldMkLst>
          <pc:docMk/>
          <pc:sldMk cId="3929362110" sldId="505"/>
        </pc:sldMkLst>
        <pc:spChg chg="add del mod ord">
          <ac:chgData name="Marije van Huffelen" userId="3ad0929d-e140-4927-9844-b5d61bf3c7c0" providerId="ADAL" clId="{9D2780A2-BB98-410E-866A-81BB8CDD5255}" dt="2022-07-07T19:22:08.938" v="586" actId="478"/>
          <ac:spMkLst>
            <pc:docMk/>
            <pc:sldMk cId="3929362110" sldId="505"/>
            <ac:spMk id="2" creationId="{EDAC63D6-AE6D-6DD3-394C-ED55FDB8C623}"/>
          </ac:spMkLst>
        </pc:spChg>
        <pc:spChg chg="add del mod ord">
          <ac:chgData name="Marije van Huffelen" userId="3ad0929d-e140-4927-9844-b5d61bf3c7c0" providerId="ADAL" clId="{9D2780A2-BB98-410E-866A-81BB8CDD5255}" dt="2022-07-07T18:54:17.933" v="84" actId="700"/>
          <ac:spMkLst>
            <pc:docMk/>
            <pc:sldMk cId="3929362110" sldId="505"/>
            <ac:spMk id="3" creationId="{512E98D6-706B-16A0-D7EB-56A28FD4737F}"/>
          </ac:spMkLst>
        </pc:spChg>
        <pc:spChg chg="mod">
          <ac:chgData name="Marije van Huffelen" userId="3ad0929d-e140-4927-9844-b5d61bf3c7c0" providerId="ADAL" clId="{9D2780A2-BB98-410E-866A-81BB8CDD5255}" dt="2022-07-07T19:21:52.507" v="583" actId="2711"/>
          <ac:spMkLst>
            <pc:docMk/>
            <pc:sldMk cId="3929362110" sldId="505"/>
            <ac:spMk id="9" creationId="{00000000-0000-0000-0000-000000000000}"/>
          </ac:spMkLst>
        </pc:spChg>
        <pc:spChg chg="mod ord">
          <ac:chgData name="Marije van Huffelen" userId="3ad0929d-e140-4927-9844-b5d61bf3c7c0" providerId="ADAL" clId="{9D2780A2-BB98-410E-866A-81BB8CDD5255}" dt="2022-07-07T19:16:52.273" v="514"/>
          <ac:spMkLst>
            <pc:docMk/>
            <pc:sldMk cId="3929362110" sldId="505"/>
            <ac:spMk id="10" creationId="{00000000-0000-0000-0000-000000000000}"/>
          </ac:spMkLst>
        </pc:spChg>
        <pc:spChg chg="mod">
          <ac:chgData name="Marije van Huffelen" userId="3ad0929d-e140-4927-9844-b5d61bf3c7c0" providerId="ADAL" clId="{9D2780A2-BB98-410E-866A-81BB8CDD5255}" dt="2022-07-07T19:21:52.507" v="583" actId="2711"/>
          <ac:spMkLst>
            <pc:docMk/>
            <pc:sldMk cId="3929362110" sldId="505"/>
            <ac:spMk id="13" creationId="{00000000-0000-0000-0000-000000000000}"/>
          </ac:spMkLst>
        </pc:spChg>
        <pc:spChg chg="mod">
          <ac:chgData name="Marije van Huffelen" userId="3ad0929d-e140-4927-9844-b5d61bf3c7c0" providerId="ADAL" clId="{9D2780A2-BB98-410E-866A-81BB8CDD5255}" dt="2022-07-07T19:21:52.507" v="583" actId="2711"/>
          <ac:spMkLst>
            <pc:docMk/>
            <pc:sldMk cId="3929362110" sldId="505"/>
            <ac:spMk id="18" creationId="{00000000-0000-0000-0000-000000000000}"/>
          </ac:spMkLst>
        </pc:spChg>
        <pc:picChg chg="add del mod">
          <ac:chgData name="Marije van Huffelen" userId="3ad0929d-e140-4927-9844-b5d61bf3c7c0" providerId="ADAL" clId="{9D2780A2-BB98-410E-866A-81BB8CDD5255}" dt="2022-07-08T10:52:56.391" v="679" actId="478"/>
          <ac:picMkLst>
            <pc:docMk/>
            <pc:sldMk cId="3929362110" sldId="505"/>
            <ac:picMk id="8" creationId="{44C2A1FE-77F5-A484-67E3-049D510E3508}"/>
          </ac:picMkLst>
        </pc:picChg>
        <pc:picChg chg="mod">
          <ac:chgData name="Marije van Huffelen" userId="3ad0929d-e140-4927-9844-b5d61bf3c7c0" providerId="ADAL" clId="{9D2780A2-BB98-410E-866A-81BB8CDD5255}" dt="2022-07-08T10:53:01.462" v="682" actId="14100"/>
          <ac:picMkLst>
            <pc:docMk/>
            <pc:sldMk cId="3929362110" sldId="505"/>
            <ac:picMk id="16" creationId="{00000000-0000-0000-0000-000000000000}"/>
          </ac:picMkLst>
        </pc:picChg>
        <pc:cxnChg chg="del">
          <ac:chgData name="Marije van Huffelen" userId="3ad0929d-e140-4927-9844-b5d61bf3c7c0" providerId="ADAL" clId="{9D2780A2-BB98-410E-866A-81BB8CDD5255}" dt="2022-07-07T19:22:00.615" v="584" actId="478"/>
          <ac:cxnSpMkLst>
            <pc:docMk/>
            <pc:sldMk cId="3929362110" sldId="505"/>
            <ac:cxnSpMk id="12" creationId="{00000000-0000-0000-0000-000000000000}"/>
          </ac:cxnSpMkLst>
        </pc:cxnChg>
        <pc:cxnChg chg="del">
          <ac:chgData name="Marije van Huffelen" userId="3ad0929d-e140-4927-9844-b5d61bf3c7c0" providerId="ADAL" clId="{9D2780A2-BB98-410E-866A-81BB8CDD5255}" dt="2022-07-07T19:22:00.615" v="584" actId="478"/>
          <ac:cxnSpMkLst>
            <pc:docMk/>
            <pc:sldMk cId="3929362110" sldId="505"/>
            <ac:cxnSpMk id="14" creationId="{00000000-0000-0000-0000-000000000000}"/>
          </ac:cxnSpMkLst>
        </pc:cxnChg>
        <pc:cxnChg chg="del">
          <ac:chgData name="Marije van Huffelen" userId="3ad0929d-e140-4927-9844-b5d61bf3c7c0" providerId="ADAL" clId="{9D2780A2-BB98-410E-866A-81BB8CDD5255}" dt="2022-07-07T19:22:00.615" v="584" actId="478"/>
          <ac:cxnSpMkLst>
            <pc:docMk/>
            <pc:sldMk cId="3929362110" sldId="505"/>
            <ac:cxnSpMk id="17" creationId="{00000000-0000-0000-0000-000000000000}"/>
          </ac:cxnSpMkLst>
        </pc:cxnChg>
      </pc:sldChg>
      <pc:sldChg chg="addSp delSp modSp mod modClrScheme chgLayout">
        <pc:chgData name="Marije van Huffelen" userId="3ad0929d-e140-4927-9844-b5d61bf3c7c0" providerId="ADAL" clId="{9D2780A2-BB98-410E-866A-81BB8CDD5255}" dt="2022-07-08T10:53:36.463" v="687" actId="1076"/>
        <pc:sldMkLst>
          <pc:docMk/>
          <pc:sldMk cId="4265074610" sldId="506"/>
        </pc:sldMkLst>
        <pc:spChg chg="add del mod ord">
          <ac:chgData name="Marije van Huffelen" userId="3ad0929d-e140-4927-9844-b5d61bf3c7c0" providerId="ADAL" clId="{9D2780A2-BB98-410E-866A-81BB8CDD5255}" dt="2022-07-07T19:22:25.301" v="589" actId="478"/>
          <ac:spMkLst>
            <pc:docMk/>
            <pc:sldMk cId="4265074610" sldId="506"/>
            <ac:spMk id="2" creationId="{C87BDA94-1804-A867-C8B4-14390AFA2B02}"/>
          </ac:spMkLst>
        </pc:spChg>
        <pc:spChg chg="add del mod ord">
          <ac:chgData name="Marije van Huffelen" userId="3ad0929d-e140-4927-9844-b5d61bf3c7c0" providerId="ADAL" clId="{9D2780A2-BB98-410E-866A-81BB8CDD5255}" dt="2022-07-07T18:54:17.933" v="84" actId="700"/>
          <ac:spMkLst>
            <pc:docMk/>
            <pc:sldMk cId="4265074610" sldId="506"/>
            <ac:spMk id="3" creationId="{68B76458-6F97-E01D-DF67-CA3EFA7DDE88}"/>
          </ac:spMkLst>
        </pc:spChg>
        <pc:spChg chg="add mod">
          <ac:chgData name="Marije van Huffelen" userId="3ad0929d-e140-4927-9844-b5d61bf3c7c0" providerId="ADAL" clId="{9D2780A2-BB98-410E-866A-81BB8CDD5255}" dt="2022-07-08T10:53:36.463" v="687" actId="1076"/>
          <ac:spMkLst>
            <pc:docMk/>
            <pc:sldMk cId="4265074610" sldId="506"/>
            <ac:spMk id="8" creationId="{5AF6C10F-CDDD-ECE2-2C62-806B6653FBB3}"/>
          </ac:spMkLst>
        </pc:spChg>
        <pc:spChg chg="mod ord">
          <ac:chgData name="Marije van Huffelen" userId="3ad0929d-e140-4927-9844-b5d61bf3c7c0" providerId="ADAL" clId="{9D2780A2-BB98-410E-866A-81BB8CDD5255}" dt="2022-07-07T19:16:47.576" v="513" actId="207"/>
          <ac:spMkLst>
            <pc:docMk/>
            <pc:sldMk cId="4265074610" sldId="506"/>
            <ac:spMk id="10" creationId="{00000000-0000-0000-0000-000000000000}"/>
          </ac:spMkLst>
        </pc:spChg>
        <pc:spChg chg="mod">
          <ac:chgData name="Marije van Huffelen" userId="3ad0929d-e140-4927-9844-b5d61bf3c7c0" providerId="ADAL" clId="{9D2780A2-BB98-410E-866A-81BB8CDD5255}" dt="2022-07-07T19:22:20.630" v="588" actId="207"/>
          <ac:spMkLst>
            <pc:docMk/>
            <pc:sldMk cId="4265074610" sldId="506"/>
            <ac:spMk id="19" creationId="{00000000-0000-0000-0000-000000000000}"/>
          </ac:spMkLst>
        </pc:spChg>
        <pc:spChg chg="mod">
          <ac:chgData name="Marije van Huffelen" userId="3ad0929d-e140-4927-9844-b5d61bf3c7c0" providerId="ADAL" clId="{9D2780A2-BB98-410E-866A-81BB8CDD5255}" dt="2022-07-07T19:22:20.630" v="588" actId="207"/>
          <ac:spMkLst>
            <pc:docMk/>
            <pc:sldMk cId="4265074610" sldId="506"/>
            <ac:spMk id="20" creationId="{00000000-0000-0000-0000-000000000000}"/>
          </ac:spMkLst>
        </pc:spChg>
        <pc:picChg chg="add mod">
          <ac:chgData name="Marije van Huffelen" userId="3ad0929d-e140-4927-9844-b5d61bf3c7c0" providerId="ADAL" clId="{9D2780A2-BB98-410E-866A-81BB8CDD5255}" dt="2022-07-08T10:53:15.556" v="684"/>
          <ac:picMkLst>
            <pc:docMk/>
            <pc:sldMk cId="4265074610" sldId="506"/>
            <ac:picMk id="7" creationId="{32E5BE96-FCC0-B316-48CB-F75EADF2D5C0}"/>
          </ac:picMkLst>
        </pc:picChg>
        <pc:picChg chg="del">
          <ac:chgData name="Marije van Huffelen" userId="3ad0929d-e140-4927-9844-b5d61bf3c7c0" providerId="ADAL" clId="{9D2780A2-BB98-410E-866A-81BB8CDD5255}" dt="2022-07-08T10:53:15.087" v="683" actId="478"/>
          <ac:picMkLst>
            <pc:docMk/>
            <pc:sldMk cId="4265074610" sldId="506"/>
            <ac:picMk id="16" creationId="{00000000-0000-0000-0000-000000000000}"/>
          </ac:picMkLst>
        </pc:picChg>
      </pc:sldChg>
      <pc:sldChg chg="addSp delSp modSp mod modClrScheme chgLayout">
        <pc:chgData name="Marije van Huffelen" userId="3ad0929d-e140-4927-9844-b5d61bf3c7c0" providerId="ADAL" clId="{9D2780A2-BB98-410E-866A-81BB8CDD5255}" dt="2022-07-07T19:22:31.262" v="590" actId="1076"/>
        <pc:sldMkLst>
          <pc:docMk/>
          <pc:sldMk cId="3665941730" sldId="507"/>
        </pc:sldMkLst>
        <pc:spChg chg="add del mod ord">
          <ac:chgData name="Marije van Huffelen" userId="3ad0929d-e140-4927-9844-b5d61bf3c7c0" providerId="ADAL" clId="{9D2780A2-BB98-410E-866A-81BB8CDD5255}" dt="2022-07-07T18:54:17.933" v="84" actId="700"/>
          <ac:spMkLst>
            <pc:docMk/>
            <pc:sldMk cId="3665941730" sldId="507"/>
            <ac:spMk id="2" creationId="{2C6150F3-E4C6-62D7-8159-BEA1050BB53D}"/>
          </ac:spMkLst>
        </pc:spChg>
        <pc:spChg chg="mod ord">
          <ac:chgData name="Marije van Huffelen" userId="3ad0929d-e140-4927-9844-b5d61bf3c7c0" providerId="ADAL" clId="{9D2780A2-BB98-410E-866A-81BB8CDD5255}" dt="2022-07-07T19:18:20.154" v="534"/>
          <ac:spMkLst>
            <pc:docMk/>
            <pc:sldMk cId="3665941730" sldId="507"/>
            <ac:spMk id="9" creationId="{00000000-0000-0000-0000-000000000000}"/>
          </ac:spMkLst>
        </pc:spChg>
        <pc:picChg chg="mod ord">
          <ac:chgData name="Marije van Huffelen" userId="3ad0929d-e140-4927-9844-b5d61bf3c7c0" providerId="ADAL" clId="{9D2780A2-BB98-410E-866A-81BB8CDD5255}" dt="2022-07-07T19:22:31.262" v="590" actId="1076"/>
          <ac:picMkLst>
            <pc:docMk/>
            <pc:sldMk cId="3665941730" sldId="507"/>
            <ac:picMk id="5" creationId="{00000000-0000-0000-0000-000000000000}"/>
          </ac:picMkLst>
        </pc:picChg>
      </pc:sldChg>
      <pc:sldChg chg="addSp delSp modSp mod modClrScheme chgLayout">
        <pc:chgData name="Marije van Huffelen" userId="3ad0929d-e140-4927-9844-b5d61bf3c7c0" providerId="ADAL" clId="{9D2780A2-BB98-410E-866A-81BB8CDD5255}" dt="2022-07-07T19:22:36.147" v="591" actId="1076"/>
        <pc:sldMkLst>
          <pc:docMk/>
          <pc:sldMk cId="4215704785" sldId="508"/>
        </pc:sldMkLst>
        <pc:spChg chg="add del mod ord">
          <ac:chgData name="Marije van Huffelen" userId="3ad0929d-e140-4927-9844-b5d61bf3c7c0" providerId="ADAL" clId="{9D2780A2-BB98-410E-866A-81BB8CDD5255}" dt="2022-07-07T18:54:17.933" v="84" actId="700"/>
          <ac:spMkLst>
            <pc:docMk/>
            <pc:sldMk cId="4215704785" sldId="508"/>
            <ac:spMk id="4" creationId="{D0C7D818-CE79-326C-77BC-97C0122727FE}"/>
          </ac:spMkLst>
        </pc:spChg>
        <pc:spChg chg="mod ord">
          <ac:chgData name="Marije van Huffelen" userId="3ad0929d-e140-4927-9844-b5d61bf3c7c0" providerId="ADAL" clId="{9D2780A2-BB98-410E-866A-81BB8CDD5255}" dt="2022-07-07T19:17:38.265" v="533" actId="207"/>
          <ac:spMkLst>
            <pc:docMk/>
            <pc:sldMk cId="4215704785" sldId="508"/>
            <ac:spMk id="9" creationId="{00000000-0000-0000-0000-000000000000}"/>
          </ac:spMkLst>
        </pc:spChg>
        <pc:picChg chg="mod ord">
          <ac:chgData name="Marije van Huffelen" userId="3ad0929d-e140-4927-9844-b5d61bf3c7c0" providerId="ADAL" clId="{9D2780A2-BB98-410E-866A-81BB8CDD5255}" dt="2022-07-07T19:22:36.147" v="591" actId="1076"/>
          <ac:picMkLst>
            <pc:docMk/>
            <pc:sldMk cId="4215704785" sldId="508"/>
            <ac:picMk id="5" creationId="{00000000-0000-0000-0000-000000000000}"/>
          </ac:picMkLst>
        </pc:picChg>
      </pc:sldChg>
      <pc:sldChg chg="addSp delSp modSp mod modClrScheme chgLayout">
        <pc:chgData name="Marije van Huffelen" userId="3ad0929d-e140-4927-9844-b5d61bf3c7c0" providerId="ADAL" clId="{9D2780A2-BB98-410E-866A-81BB8CDD5255}" dt="2022-07-07T19:24:14.241" v="608" actId="14100"/>
        <pc:sldMkLst>
          <pc:docMk/>
          <pc:sldMk cId="339506004" sldId="509"/>
        </pc:sldMkLst>
        <pc:spChg chg="add del mod ord">
          <ac:chgData name="Marije van Huffelen" userId="3ad0929d-e140-4927-9844-b5d61bf3c7c0" providerId="ADAL" clId="{9D2780A2-BB98-410E-866A-81BB8CDD5255}" dt="2022-07-07T19:23:14.165" v="597" actId="478"/>
          <ac:spMkLst>
            <pc:docMk/>
            <pc:sldMk cId="339506004" sldId="509"/>
            <ac:spMk id="2" creationId="{BF9985A9-48BC-A5DA-52C7-4D3D27BDC77D}"/>
          </ac:spMkLst>
        </pc:spChg>
        <pc:spChg chg="add del mod ord">
          <ac:chgData name="Marije van Huffelen" userId="3ad0929d-e140-4927-9844-b5d61bf3c7c0" providerId="ADAL" clId="{9D2780A2-BB98-410E-866A-81BB8CDD5255}" dt="2022-07-07T18:54:17.933" v="84" actId="700"/>
          <ac:spMkLst>
            <pc:docMk/>
            <pc:sldMk cId="339506004" sldId="509"/>
            <ac:spMk id="3" creationId="{B2D27635-2FB5-89A5-3CB6-C9379A849754}"/>
          </ac:spMkLst>
        </pc:spChg>
        <pc:spChg chg="mod ord">
          <ac:chgData name="Marije van Huffelen" userId="3ad0929d-e140-4927-9844-b5d61bf3c7c0" providerId="ADAL" clId="{9D2780A2-BB98-410E-866A-81BB8CDD5255}" dt="2022-07-07T19:17:29.052" v="531" actId="207"/>
          <ac:spMkLst>
            <pc:docMk/>
            <pc:sldMk cId="339506004" sldId="509"/>
            <ac:spMk id="8" creationId="{00000000-0000-0000-0000-000000000000}"/>
          </ac:spMkLst>
        </pc:spChg>
        <pc:spChg chg="mod">
          <ac:chgData name="Marije van Huffelen" userId="3ad0929d-e140-4927-9844-b5d61bf3c7c0" providerId="ADAL" clId="{9D2780A2-BB98-410E-866A-81BB8CDD5255}" dt="2022-07-07T19:23:07.957" v="596" actId="207"/>
          <ac:spMkLst>
            <pc:docMk/>
            <pc:sldMk cId="339506004" sldId="509"/>
            <ac:spMk id="15" creationId="{00000000-0000-0000-0000-000000000000}"/>
          </ac:spMkLst>
        </pc:spChg>
        <pc:spChg chg="mod">
          <ac:chgData name="Marije van Huffelen" userId="3ad0929d-e140-4927-9844-b5d61bf3c7c0" providerId="ADAL" clId="{9D2780A2-BB98-410E-866A-81BB8CDD5255}" dt="2022-07-07T19:23:07.957" v="596" actId="207"/>
          <ac:spMkLst>
            <pc:docMk/>
            <pc:sldMk cId="339506004" sldId="509"/>
            <ac:spMk id="16" creationId="{00000000-0000-0000-0000-000000000000}"/>
          </ac:spMkLst>
        </pc:spChg>
        <pc:spChg chg="mod">
          <ac:chgData name="Marije van Huffelen" userId="3ad0929d-e140-4927-9844-b5d61bf3c7c0" providerId="ADAL" clId="{9D2780A2-BB98-410E-866A-81BB8CDD5255}" dt="2022-07-07T19:24:14.241" v="608" actId="14100"/>
          <ac:spMkLst>
            <pc:docMk/>
            <pc:sldMk cId="339506004" sldId="509"/>
            <ac:spMk id="19" creationId="{00000000-0000-0000-0000-000000000000}"/>
          </ac:spMkLst>
        </pc:spChg>
        <pc:spChg chg="mod">
          <ac:chgData name="Marije van Huffelen" userId="3ad0929d-e140-4927-9844-b5d61bf3c7c0" providerId="ADAL" clId="{9D2780A2-BB98-410E-866A-81BB8CDD5255}" dt="2022-07-07T19:24:00.642" v="606" actId="14100"/>
          <ac:spMkLst>
            <pc:docMk/>
            <pc:sldMk cId="339506004" sldId="509"/>
            <ac:spMk id="26" creationId="{00000000-0000-0000-0000-000000000000}"/>
          </ac:spMkLst>
        </pc:spChg>
        <pc:picChg chg="mod">
          <ac:chgData name="Marije van Huffelen" userId="3ad0929d-e140-4927-9844-b5d61bf3c7c0" providerId="ADAL" clId="{9D2780A2-BB98-410E-866A-81BB8CDD5255}" dt="2022-07-07T19:23:47.015" v="604" actId="1076"/>
          <ac:picMkLst>
            <pc:docMk/>
            <pc:sldMk cId="339506004" sldId="509"/>
            <ac:picMk id="6" creationId="{00000000-0000-0000-0000-000000000000}"/>
          </ac:picMkLst>
        </pc:picChg>
        <pc:cxnChg chg="del">
          <ac:chgData name="Marije van Huffelen" userId="3ad0929d-e140-4927-9844-b5d61bf3c7c0" providerId="ADAL" clId="{9D2780A2-BB98-410E-866A-81BB8CDD5255}" dt="2022-07-07T19:23:18.305" v="598" actId="478"/>
          <ac:cxnSpMkLst>
            <pc:docMk/>
            <pc:sldMk cId="339506004" sldId="509"/>
            <ac:cxnSpMk id="7" creationId="{00000000-0000-0000-0000-000000000000}"/>
          </ac:cxnSpMkLst>
        </pc:cxnChg>
        <pc:cxnChg chg="del">
          <ac:chgData name="Marije van Huffelen" userId="3ad0929d-e140-4927-9844-b5d61bf3c7c0" providerId="ADAL" clId="{9D2780A2-BB98-410E-866A-81BB8CDD5255}" dt="2022-07-07T19:23:19.868" v="599" actId="478"/>
          <ac:cxnSpMkLst>
            <pc:docMk/>
            <pc:sldMk cId="339506004" sldId="509"/>
            <ac:cxnSpMk id="11" creationId="{00000000-0000-0000-0000-000000000000}"/>
          </ac:cxnSpMkLst>
        </pc:cxnChg>
        <pc:cxnChg chg="mod">
          <ac:chgData name="Marije van Huffelen" userId="3ad0929d-e140-4927-9844-b5d61bf3c7c0" providerId="ADAL" clId="{9D2780A2-BB98-410E-866A-81BB8CDD5255}" dt="2022-07-07T19:24:06.273" v="607" actId="208"/>
          <ac:cxnSpMkLst>
            <pc:docMk/>
            <pc:sldMk cId="339506004" sldId="509"/>
            <ac:cxnSpMk id="20" creationId="{00000000-0000-0000-0000-000000000000}"/>
          </ac:cxnSpMkLst>
        </pc:cxnChg>
        <pc:cxnChg chg="mod">
          <ac:chgData name="Marije van Huffelen" userId="3ad0929d-e140-4927-9844-b5d61bf3c7c0" providerId="ADAL" clId="{9D2780A2-BB98-410E-866A-81BB8CDD5255}" dt="2022-07-07T19:22:47.552" v="592" actId="208"/>
          <ac:cxnSpMkLst>
            <pc:docMk/>
            <pc:sldMk cId="339506004" sldId="509"/>
            <ac:cxnSpMk id="23" creationId="{00000000-0000-0000-0000-000000000000}"/>
          </ac:cxnSpMkLst>
        </pc:cxnChg>
      </pc:sldChg>
      <pc:sldChg chg="addSp delSp modSp mod modClrScheme chgLayout">
        <pc:chgData name="Marije van Huffelen" userId="3ad0929d-e140-4927-9844-b5d61bf3c7c0" providerId="ADAL" clId="{9D2780A2-BB98-410E-866A-81BB8CDD5255}" dt="2022-07-08T10:54:08.843" v="691" actId="113"/>
        <pc:sldMkLst>
          <pc:docMk/>
          <pc:sldMk cId="4181295032" sldId="510"/>
        </pc:sldMkLst>
        <pc:spChg chg="add del mod ord">
          <ac:chgData name="Marije van Huffelen" userId="3ad0929d-e140-4927-9844-b5d61bf3c7c0" providerId="ADAL" clId="{9D2780A2-BB98-410E-866A-81BB8CDD5255}" dt="2022-07-07T19:17:07.668" v="515"/>
          <ac:spMkLst>
            <pc:docMk/>
            <pc:sldMk cId="4181295032" sldId="510"/>
            <ac:spMk id="2" creationId="{F9306033-56B2-08CE-BDB9-87B5A9C07239}"/>
          </ac:spMkLst>
        </pc:spChg>
        <pc:spChg chg="add del mod ord">
          <ac:chgData name="Marije van Huffelen" userId="3ad0929d-e140-4927-9844-b5d61bf3c7c0" providerId="ADAL" clId="{9D2780A2-BB98-410E-866A-81BB8CDD5255}" dt="2022-07-07T19:17:07.668" v="515"/>
          <ac:spMkLst>
            <pc:docMk/>
            <pc:sldMk cId="4181295032" sldId="510"/>
            <ac:spMk id="3" creationId="{80A77F5B-27D9-B875-C6C9-A2ECA890A281}"/>
          </ac:spMkLst>
        </pc:spChg>
        <pc:spChg chg="add del mod ord">
          <ac:chgData name="Marije van Huffelen" userId="3ad0929d-e140-4927-9844-b5d61bf3c7c0" providerId="ADAL" clId="{9D2780A2-BB98-410E-866A-81BB8CDD5255}" dt="2022-07-07T18:54:17.933" v="84" actId="700"/>
          <ac:spMkLst>
            <pc:docMk/>
            <pc:sldMk cId="4181295032" sldId="510"/>
            <ac:spMk id="4" creationId="{02A5DC95-7144-C05C-FCA0-90A5CA5D6184}"/>
          </ac:spMkLst>
        </pc:spChg>
        <pc:spChg chg="add del mod ord">
          <ac:chgData name="Marije van Huffelen" userId="3ad0929d-e140-4927-9844-b5d61bf3c7c0" providerId="ADAL" clId="{9D2780A2-BB98-410E-866A-81BB8CDD5255}" dt="2022-07-07T18:54:17.933" v="84" actId="700"/>
          <ac:spMkLst>
            <pc:docMk/>
            <pc:sldMk cId="4181295032" sldId="510"/>
            <ac:spMk id="5" creationId="{0069FDEE-9276-F40F-8CA9-5DACFDCB0676}"/>
          </ac:spMkLst>
        </pc:spChg>
        <pc:spChg chg="add del mod">
          <ac:chgData name="Marije van Huffelen" userId="3ad0929d-e140-4927-9844-b5d61bf3c7c0" providerId="ADAL" clId="{9D2780A2-BB98-410E-866A-81BB8CDD5255}" dt="2022-07-08T10:53:54.920" v="688" actId="700"/>
          <ac:spMkLst>
            <pc:docMk/>
            <pc:sldMk cId="4181295032" sldId="510"/>
            <ac:spMk id="6" creationId="{22E3CECB-146A-1C28-253C-AD5AD98DD397}"/>
          </ac:spMkLst>
        </pc:spChg>
        <pc:spChg chg="add del mod">
          <ac:chgData name="Marije van Huffelen" userId="3ad0929d-e140-4927-9844-b5d61bf3c7c0" providerId="ADAL" clId="{9D2780A2-BB98-410E-866A-81BB8CDD5255}" dt="2022-07-07T19:24:36.079" v="609" actId="478"/>
          <ac:spMkLst>
            <pc:docMk/>
            <pc:sldMk cId="4181295032" sldId="510"/>
            <ac:spMk id="7" creationId="{89B85DAD-908C-6020-9CFC-D875F4BD2901}"/>
          </ac:spMkLst>
        </pc:spChg>
        <pc:spChg chg="mod">
          <ac:chgData name="Marije van Huffelen" userId="3ad0929d-e140-4927-9844-b5d61bf3c7c0" providerId="ADAL" clId="{9D2780A2-BB98-410E-866A-81BB8CDD5255}" dt="2022-07-08T10:54:08.843" v="691" actId="113"/>
          <ac:spMkLst>
            <pc:docMk/>
            <pc:sldMk cId="4181295032" sldId="510"/>
            <ac:spMk id="10" creationId="{00000000-0000-0000-0000-000000000000}"/>
          </ac:spMkLst>
        </pc:spChg>
        <pc:picChg chg="del">
          <ac:chgData name="Marije van Huffelen" userId="3ad0929d-e140-4927-9844-b5d61bf3c7c0" providerId="ADAL" clId="{9D2780A2-BB98-410E-866A-81BB8CDD5255}" dt="2022-07-07T19:24:37.544" v="610" actId="478"/>
          <ac:picMkLst>
            <pc:docMk/>
            <pc:sldMk cId="4181295032" sldId="510"/>
            <ac:picMk id="9" creationId="{00000000-0000-0000-0000-000000000000}"/>
          </ac:picMkLst>
        </pc:picChg>
        <pc:picChg chg="add mod">
          <ac:chgData name="Marije van Huffelen" userId="3ad0929d-e140-4927-9844-b5d61bf3c7c0" providerId="ADAL" clId="{9D2780A2-BB98-410E-866A-81BB8CDD5255}" dt="2022-07-07T19:24:37.882" v="611"/>
          <ac:picMkLst>
            <pc:docMk/>
            <pc:sldMk cId="4181295032" sldId="510"/>
            <ac:picMk id="11" creationId="{DBBE73D9-39AB-54AC-4CCA-DC10D1509C3C}"/>
          </ac:picMkLst>
        </pc:picChg>
      </pc:sldChg>
      <pc:sldChg chg="add">
        <pc:chgData name="Marije van Huffelen" userId="3ad0929d-e140-4927-9844-b5d61bf3c7c0" providerId="ADAL" clId="{9D2780A2-BB98-410E-866A-81BB8CDD5255}" dt="2022-07-07T18:55:08.550" v="86"/>
        <pc:sldMkLst>
          <pc:docMk/>
          <pc:sldMk cId="1629646173" sldId="511"/>
        </pc:sldMkLst>
      </pc:sldChg>
      <pc:sldChg chg="new del">
        <pc:chgData name="Marije van Huffelen" userId="3ad0929d-e140-4927-9844-b5d61bf3c7c0" providerId="ADAL" clId="{9D2780A2-BB98-410E-866A-81BB8CDD5255}" dt="2022-07-08T09:41:36.444" v="622" actId="47"/>
        <pc:sldMkLst>
          <pc:docMk/>
          <pc:sldMk cId="678425603" sldId="512"/>
        </pc:sldMkLst>
      </pc:sldChg>
      <pc:sldChg chg="add">
        <pc:chgData name="Marije van Huffelen" userId="3ad0929d-e140-4927-9844-b5d61bf3c7c0" providerId="ADAL" clId="{9D2780A2-BB98-410E-866A-81BB8CDD5255}" dt="2022-07-08T09:41:53.080" v="623"/>
        <pc:sldMkLst>
          <pc:docMk/>
          <pc:sldMk cId="3463681322" sldId="512"/>
        </pc:sldMkLst>
      </pc:sldChg>
      <pc:sldChg chg="modSp add mod modNotesTx">
        <pc:chgData name="Marije van Huffelen" userId="3ad0929d-e140-4927-9844-b5d61bf3c7c0" providerId="ADAL" clId="{9D2780A2-BB98-410E-866A-81BB8CDD5255}" dt="2022-07-08T11:23:48.029" v="782" actId="113"/>
        <pc:sldMkLst>
          <pc:docMk/>
          <pc:sldMk cId="1326819099" sldId="513"/>
        </pc:sldMkLst>
        <pc:spChg chg="mod">
          <ac:chgData name="Marije van Huffelen" userId="3ad0929d-e140-4927-9844-b5d61bf3c7c0" providerId="ADAL" clId="{9D2780A2-BB98-410E-866A-81BB8CDD5255}" dt="2022-07-08T11:23:48.029" v="782" actId="113"/>
          <ac:spMkLst>
            <pc:docMk/>
            <pc:sldMk cId="1326819099" sldId="513"/>
            <ac:spMk id="25" creationId="{00000000-0000-0000-0000-000000000000}"/>
          </ac:spMkLst>
        </pc:spChg>
      </pc:sldChg>
      <pc:sldChg chg="modSp add mod">
        <pc:chgData name="Marije van Huffelen" userId="3ad0929d-e140-4927-9844-b5d61bf3c7c0" providerId="ADAL" clId="{9D2780A2-BB98-410E-866A-81BB8CDD5255}" dt="2022-07-08T11:23:41.364" v="781" actId="113"/>
        <pc:sldMkLst>
          <pc:docMk/>
          <pc:sldMk cId="985327129" sldId="514"/>
        </pc:sldMkLst>
        <pc:spChg chg="mod">
          <ac:chgData name="Marije van Huffelen" userId="3ad0929d-e140-4927-9844-b5d61bf3c7c0" providerId="ADAL" clId="{9D2780A2-BB98-410E-866A-81BB8CDD5255}" dt="2022-07-08T11:23:41.364" v="781" actId="113"/>
          <ac:spMkLst>
            <pc:docMk/>
            <pc:sldMk cId="985327129" sldId="514"/>
            <ac:spMk id="25" creationId="{00000000-0000-0000-0000-000000000000}"/>
          </ac:spMkLst>
        </pc:spChg>
      </pc:sldChg>
      <pc:sldMasterChg chg="del delSldLayout">
        <pc:chgData name="Marije van Huffelen" userId="3ad0929d-e140-4927-9844-b5d61bf3c7c0" providerId="ADAL" clId="{9D2780A2-BB98-410E-866A-81BB8CDD5255}" dt="2022-07-07T18:52:31.332" v="1" actId="2696"/>
        <pc:sldMasterMkLst>
          <pc:docMk/>
          <pc:sldMasterMk cId="4021182371" sldId="2147483738"/>
        </pc:sldMasterMkLst>
        <pc:sldLayoutChg chg="del">
          <pc:chgData name="Marije van Huffelen" userId="3ad0929d-e140-4927-9844-b5d61bf3c7c0" providerId="ADAL" clId="{9D2780A2-BB98-410E-866A-81BB8CDD5255}" dt="2022-07-07T18:52:31.332" v="0" actId="2696"/>
          <pc:sldLayoutMkLst>
            <pc:docMk/>
            <pc:sldMasterMk cId="4021182371" sldId="2147483738"/>
            <pc:sldLayoutMk cId="849402559" sldId="2147483739"/>
          </pc:sldLayoutMkLst>
        </pc:sldLayoutChg>
      </pc:sldMasterChg>
      <pc:sldMasterChg chg="del delSldLayout">
        <pc:chgData name="Marije van Huffelen" userId="3ad0929d-e140-4927-9844-b5d61bf3c7c0" providerId="ADAL" clId="{9D2780A2-BB98-410E-866A-81BB8CDD5255}" dt="2022-07-07T18:52:32.835" v="13" actId="2696"/>
        <pc:sldMasterMkLst>
          <pc:docMk/>
          <pc:sldMasterMk cId="3647606833" sldId="2147483741"/>
        </pc:sldMasterMkLst>
        <pc:sldLayoutChg chg="del">
          <pc:chgData name="Marije van Huffelen" userId="3ad0929d-e140-4927-9844-b5d61bf3c7c0" providerId="ADAL" clId="{9D2780A2-BB98-410E-866A-81BB8CDD5255}" dt="2022-07-07T18:52:32.782" v="2" actId="2696"/>
          <pc:sldLayoutMkLst>
            <pc:docMk/>
            <pc:sldMasterMk cId="3647606833" sldId="2147483741"/>
            <pc:sldLayoutMk cId="2950363303" sldId="2147483742"/>
          </pc:sldLayoutMkLst>
        </pc:sldLayoutChg>
        <pc:sldLayoutChg chg="del">
          <pc:chgData name="Marije van Huffelen" userId="3ad0929d-e140-4927-9844-b5d61bf3c7c0" providerId="ADAL" clId="{9D2780A2-BB98-410E-866A-81BB8CDD5255}" dt="2022-07-07T18:52:32.797" v="3" actId="2696"/>
          <pc:sldLayoutMkLst>
            <pc:docMk/>
            <pc:sldMasterMk cId="3647606833" sldId="2147483741"/>
            <pc:sldLayoutMk cId="1299726388" sldId="2147483743"/>
          </pc:sldLayoutMkLst>
        </pc:sldLayoutChg>
        <pc:sldLayoutChg chg="del">
          <pc:chgData name="Marije van Huffelen" userId="3ad0929d-e140-4927-9844-b5d61bf3c7c0" providerId="ADAL" clId="{9D2780A2-BB98-410E-866A-81BB8CDD5255}" dt="2022-07-07T18:52:32.797" v="4" actId="2696"/>
          <pc:sldLayoutMkLst>
            <pc:docMk/>
            <pc:sldMasterMk cId="3647606833" sldId="2147483741"/>
            <pc:sldLayoutMk cId="2079686965" sldId="2147483744"/>
          </pc:sldLayoutMkLst>
        </pc:sldLayoutChg>
        <pc:sldLayoutChg chg="del">
          <pc:chgData name="Marije van Huffelen" userId="3ad0929d-e140-4927-9844-b5d61bf3c7c0" providerId="ADAL" clId="{9D2780A2-BB98-410E-866A-81BB8CDD5255}" dt="2022-07-07T18:52:32.797" v="5" actId="2696"/>
          <pc:sldLayoutMkLst>
            <pc:docMk/>
            <pc:sldMasterMk cId="3647606833" sldId="2147483741"/>
            <pc:sldLayoutMk cId="3550670613" sldId="2147483745"/>
          </pc:sldLayoutMkLst>
        </pc:sldLayoutChg>
        <pc:sldLayoutChg chg="del">
          <pc:chgData name="Marije van Huffelen" userId="3ad0929d-e140-4927-9844-b5d61bf3c7c0" providerId="ADAL" clId="{9D2780A2-BB98-410E-866A-81BB8CDD5255}" dt="2022-07-07T18:52:32.797" v="6" actId="2696"/>
          <pc:sldLayoutMkLst>
            <pc:docMk/>
            <pc:sldMasterMk cId="3647606833" sldId="2147483741"/>
            <pc:sldLayoutMk cId="2405833682" sldId="2147483746"/>
          </pc:sldLayoutMkLst>
        </pc:sldLayoutChg>
        <pc:sldLayoutChg chg="del">
          <pc:chgData name="Marije van Huffelen" userId="3ad0929d-e140-4927-9844-b5d61bf3c7c0" providerId="ADAL" clId="{9D2780A2-BB98-410E-866A-81BB8CDD5255}" dt="2022-07-07T18:52:32.813" v="7" actId="2696"/>
          <pc:sldLayoutMkLst>
            <pc:docMk/>
            <pc:sldMasterMk cId="3647606833" sldId="2147483741"/>
            <pc:sldLayoutMk cId="3123287722" sldId="2147483747"/>
          </pc:sldLayoutMkLst>
        </pc:sldLayoutChg>
        <pc:sldLayoutChg chg="del">
          <pc:chgData name="Marije van Huffelen" userId="3ad0929d-e140-4927-9844-b5d61bf3c7c0" providerId="ADAL" clId="{9D2780A2-BB98-410E-866A-81BB8CDD5255}" dt="2022-07-07T18:52:32.813" v="8" actId="2696"/>
          <pc:sldLayoutMkLst>
            <pc:docMk/>
            <pc:sldMasterMk cId="3647606833" sldId="2147483741"/>
            <pc:sldLayoutMk cId="2598986007" sldId="2147483748"/>
          </pc:sldLayoutMkLst>
        </pc:sldLayoutChg>
        <pc:sldLayoutChg chg="del">
          <pc:chgData name="Marije van Huffelen" userId="3ad0929d-e140-4927-9844-b5d61bf3c7c0" providerId="ADAL" clId="{9D2780A2-BB98-410E-866A-81BB8CDD5255}" dt="2022-07-07T18:52:32.813" v="9" actId="2696"/>
          <pc:sldLayoutMkLst>
            <pc:docMk/>
            <pc:sldMasterMk cId="3647606833" sldId="2147483741"/>
            <pc:sldLayoutMk cId="3131765026" sldId="2147483749"/>
          </pc:sldLayoutMkLst>
        </pc:sldLayoutChg>
        <pc:sldLayoutChg chg="del">
          <pc:chgData name="Marije van Huffelen" userId="3ad0929d-e140-4927-9844-b5d61bf3c7c0" providerId="ADAL" clId="{9D2780A2-BB98-410E-866A-81BB8CDD5255}" dt="2022-07-07T18:52:32.813" v="10" actId="2696"/>
          <pc:sldLayoutMkLst>
            <pc:docMk/>
            <pc:sldMasterMk cId="3647606833" sldId="2147483741"/>
            <pc:sldLayoutMk cId="1966250543" sldId="2147483750"/>
          </pc:sldLayoutMkLst>
        </pc:sldLayoutChg>
        <pc:sldLayoutChg chg="del">
          <pc:chgData name="Marije van Huffelen" userId="3ad0929d-e140-4927-9844-b5d61bf3c7c0" providerId="ADAL" clId="{9D2780A2-BB98-410E-866A-81BB8CDD5255}" dt="2022-07-07T18:52:32.828" v="11" actId="2696"/>
          <pc:sldLayoutMkLst>
            <pc:docMk/>
            <pc:sldMasterMk cId="3647606833" sldId="2147483741"/>
            <pc:sldLayoutMk cId="122277257" sldId="2147483751"/>
          </pc:sldLayoutMkLst>
        </pc:sldLayoutChg>
        <pc:sldLayoutChg chg="del">
          <pc:chgData name="Marije van Huffelen" userId="3ad0929d-e140-4927-9844-b5d61bf3c7c0" providerId="ADAL" clId="{9D2780A2-BB98-410E-866A-81BB8CDD5255}" dt="2022-07-07T18:52:32.835" v="12" actId="2696"/>
          <pc:sldLayoutMkLst>
            <pc:docMk/>
            <pc:sldMasterMk cId="3647606833" sldId="2147483741"/>
            <pc:sldLayoutMk cId="2145542672" sldId="2147483752"/>
          </pc:sldLayoutMkLst>
        </pc:sldLayoutChg>
      </pc:sldMasterChg>
      <pc:sldMasterChg chg="del delSldLayout">
        <pc:chgData name="Marije van Huffelen" userId="3ad0929d-e140-4927-9844-b5d61bf3c7c0" providerId="ADAL" clId="{9D2780A2-BB98-410E-866A-81BB8CDD5255}" dt="2022-07-07T18:52:40.216" v="26" actId="2696"/>
        <pc:sldMasterMkLst>
          <pc:docMk/>
          <pc:sldMasterMk cId="3566853282" sldId="2147483769"/>
        </pc:sldMasterMkLst>
        <pc:sldLayoutChg chg="del">
          <pc:chgData name="Marije van Huffelen" userId="3ad0929d-e140-4927-9844-b5d61bf3c7c0" providerId="ADAL" clId="{9D2780A2-BB98-410E-866A-81BB8CDD5255}" dt="2022-07-07T18:52:40.176" v="15" actId="2696"/>
          <pc:sldLayoutMkLst>
            <pc:docMk/>
            <pc:sldMasterMk cId="3566853282" sldId="2147483769"/>
            <pc:sldLayoutMk cId="3759153439" sldId="2147483756"/>
          </pc:sldLayoutMkLst>
        </pc:sldLayoutChg>
        <pc:sldLayoutChg chg="del">
          <pc:chgData name="Marije van Huffelen" userId="3ad0929d-e140-4927-9844-b5d61bf3c7c0" providerId="ADAL" clId="{9D2780A2-BB98-410E-866A-81BB8CDD5255}" dt="2022-07-07T18:52:40.186" v="16" actId="2696"/>
          <pc:sldLayoutMkLst>
            <pc:docMk/>
            <pc:sldMasterMk cId="3566853282" sldId="2147483769"/>
            <pc:sldLayoutMk cId="3480739956" sldId="2147483757"/>
          </pc:sldLayoutMkLst>
        </pc:sldLayoutChg>
        <pc:sldLayoutChg chg="del">
          <pc:chgData name="Marije van Huffelen" userId="3ad0929d-e140-4927-9844-b5d61bf3c7c0" providerId="ADAL" clId="{9D2780A2-BB98-410E-866A-81BB8CDD5255}" dt="2022-07-07T18:52:40.186" v="17" actId="2696"/>
          <pc:sldLayoutMkLst>
            <pc:docMk/>
            <pc:sldMasterMk cId="3566853282" sldId="2147483769"/>
            <pc:sldLayoutMk cId="2008170354" sldId="2147483758"/>
          </pc:sldLayoutMkLst>
        </pc:sldLayoutChg>
        <pc:sldLayoutChg chg="del">
          <pc:chgData name="Marije van Huffelen" userId="3ad0929d-e140-4927-9844-b5d61bf3c7c0" providerId="ADAL" clId="{9D2780A2-BB98-410E-866A-81BB8CDD5255}" dt="2022-07-07T18:52:40.191" v="18" actId="2696"/>
          <pc:sldLayoutMkLst>
            <pc:docMk/>
            <pc:sldMasterMk cId="3566853282" sldId="2147483769"/>
            <pc:sldLayoutMk cId="282614018" sldId="2147483759"/>
          </pc:sldLayoutMkLst>
        </pc:sldLayoutChg>
        <pc:sldLayoutChg chg="del">
          <pc:chgData name="Marije van Huffelen" userId="3ad0929d-e140-4927-9844-b5d61bf3c7c0" providerId="ADAL" clId="{9D2780A2-BB98-410E-866A-81BB8CDD5255}" dt="2022-07-07T18:52:40.191" v="19" actId="2696"/>
          <pc:sldLayoutMkLst>
            <pc:docMk/>
            <pc:sldMasterMk cId="3566853282" sldId="2147483769"/>
            <pc:sldLayoutMk cId="1475944839" sldId="2147483760"/>
          </pc:sldLayoutMkLst>
        </pc:sldLayoutChg>
        <pc:sldLayoutChg chg="del">
          <pc:chgData name="Marije van Huffelen" userId="3ad0929d-e140-4927-9844-b5d61bf3c7c0" providerId="ADAL" clId="{9D2780A2-BB98-410E-866A-81BB8CDD5255}" dt="2022-07-07T18:52:40.196" v="20" actId="2696"/>
          <pc:sldLayoutMkLst>
            <pc:docMk/>
            <pc:sldMasterMk cId="3566853282" sldId="2147483769"/>
            <pc:sldLayoutMk cId="353924250" sldId="2147483761"/>
          </pc:sldLayoutMkLst>
        </pc:sldLayoutChg>
        <pc:sldLayoutChg chg="del">
          <pc:chgData name="Marije van Huffelen" userId="3ad0929d-e140-4927-9844-b5d61bf3c7c0" providerId="ADAL" clId="{9D2780A2-BB98-410E-866A-81BB8CDD5255}" dt="2022-07-07T18:52:40.196" v="21" actId="2696"/>
          <pc:sldLayoutMkLst>
            <pc:docMk/>
            <pc:sldMasterMk cId="3566853282" sldId="2147483769"/>
            <pc:sldLayoutMk cId="2647631751" sldId="2147483762"/>
          </pc:sldLayoutMkLst>
        </pc:sldLayoutChg>
        <pc:sldLayoutChg chg="del">
          <pc:chgData name="Marije van Huffelen" userId="3ad0929d-e140-4927-9844-b5d61bf3c7c0" providerId="ADAL" clId="{9D2780A2-BB98-410E-866A-81BB8CDD5255}" dt="2022-07-07T18:52:40.196" v="22" actId="2696"/>
          <pc:sldLayoutMkLst>
            <pc:docMk/>
            <pc:sldMasterMk cId="3566853282" sldId="2147483769"/>
            <pc:sldLayoutMk cId="3047077705" sldId="2147483763"/>
          </pc:sldLayoutMkLst>
        </pc:sldLayoutChg>
        <pc:sldLayoutChg chg="del">
          <pc:chgData name="Marije van Huffelen" userId="3ad0929d-e140-4927-9844-b5d61bf3c7c0" providerId="ADAL" clId="{9D2780A2-BB98-410E-866A-81BB8CDD5255}" dt="2022-07-07T18:52:40.196" v="23" actId="2696"/>
          <pc:sldLayoutMkLst>
            <pc:docMk/>
            <pc:sldMasterMk cId="3566853282" sldId="2147483769"/>
            <pc:sldLayoutMk cId="1376614550" sldId="2147483764"/>
          </pc:sldLayoutMkLst>
        </pc:sldLayoutChg>
        <pc:sldLayoutChg chg="del">
          <pc:chgData name="Marije van Huffelen" userId="3ad0929d-e140-4927-9844-b5d61bf3c7c0" providerId="ADAL" clId="{9D2780A2-BB98-410E-866A-81BB8CDD5255}" dt="2022-07-07T18:52:40.206" v="24" actId="2696"/>
          <pc:sldLayoutMkLst>
            <pc:docMk/>
            <pc:sldMasterMk cId="3566853282" sldId="2147483769"/>
            <pc:sldLayoutMk cId="383148207" sldId="2147483765"/>
          </pc:sldLayoutMkLst>
        </pc:sldLayoutChg>
        <pc:sldLayoutChg chg="del">
          <pc:chgData name="Marije van Huffelen" userId="3ad0929d-e140-4927-9844-b5d61bf3c7c0" providerId="ADAL" clId="{9D2780A2-BB98-410E-866A-81BB8CDD5255}" dt="2022-07-07T18:52:40.206" v="25" actId="2696"/>
          <pc:sldLayoutMkLst>
            <pc:docMk/>
            <pc:sldMasterMk cId="3566853282" sldId="2147483769"/>
            <pc:sldLayoutMk cId="3547490635" sldId="2147483766"/>
          </pc:sldLayoutMkLst>
        </pc:sldLayoutChg>
      </pc:sldMasterChg>
      <pc:sldMasterChg chg="modSp">
        <pc:chgData name="Marije van Huffelen" userId="3ad0929d-e140-4927-9844-b5d61bf3c7c0" providerId="ADAL" clId="{9D2780A2-BB98-410E-866A-81BB8CDD5255}" dt="2022-07-07T18:53:34.193" v="39" actId="403"/>
        <pc:sldMasterMkLst>
          <pc:docMk/>
          <pc:sldMasterMk cId="2730067619" sldId="2147483819"/>
        </pc:sldMasterMkLst>
        <pc:spChg chg="mod">
          <ac:chgData name="Marije van Huffelen" userId="3ad0929d-e140-4927-9844-b5d61bf3c7c0" providerId="ADAL" clId="{9D2780A2-BB98-410E-866A-81BB8CDD5255}" dt="2022-07-07T18:53:34.193" v="39" actId="403"/>
          <ac:spMkLst>
            <pc:docMk/>
            <pc:sldMasterMk cId="2730067619" sldId="2147483819"/>
            <ac:spMk id="2" creationId="{00000000-0000-0000-0000-000000000000}"/>
          </ac:spMkLst>
        </pc:spChg>
      </pc:sldMasterChg>
    </pc:docChg>
  </pc:docChgLst>
  <pc:docChgLst>
    <pc:chgData name="Marije van Huffelen" userId="S::marije.vanhuffelen@cavaria.be::3ad0929d-e140-4927-9844-b5d61bf3c7c0" providerId="AD" clId="Web-{E6DAB5B8-3D67-182E-235F-244278643FCB}"/>
    <pc:docChg chg="addSld delSld sldOrd">
      <pc:chgData name="Marije van Huffelen" userId="S::marije.vanhuffelen@cavaria.be::3ad0929d-e140-4927-9844-b5d61bf3c7c0" providerId="AD" clId="Web-{E6DAB5B8-3D67-182E-235F-244278643FCB}" dt="2022-08-01T13:58:54.466" v="5"/>
      <pc:docMkLst>
        <pc:docMk/>
      </pc:docMkLst>
      <pc:sldChg chg="ord">
        <pc:chgData name="Marije van Huffelen" userId="S::marije.vanhuffelen@cavaria.be::3ad0929d-e140-4927-9844-b5d61bf3c7c0" providerId="AD" clId="Web-{E6DAB5B8-3D67-182E-235F-244278643FCB}" dt="2022-08-01T13:58:11.760" v="2"/>
        <pc:sldMkLst>
          <pc:docMk/>
          <pc:sldMk cId="2088661697" sldId="512"/>
        </pc:sldMkLst>
      </pc:sldChg>
      <pc:sldChg chg="del">
        <pc:chgData name="Marije van Huffelen" userId="S::marije.vanhuffelen@cavaria.be::3ad0929d-e140-4927-9844-b5d61bf3c7c0" providerId="AD" clId="Web-{E6DAB5B8-3D67-182E-235F-244278643FCB}" dt="2022-08-01T13:58:08.275" v="0"/>
        <pc:sldMkLst>
          <pc:docMk/>
          <pc:sldMk cId="945604462" sldId="513"/>
        </pc:sldMkLst>
      </pc:sldChg>
      <pc:sldChg chg="del">
        <pc:chgData name="Marije van Huffelen" userId="S::marije.vanhuffelen@cavaria.be::3ad0929d-e140-4927-9844-b5d61bf3c7c0" providerId="AD" clId="Web-{E6DAB5B8-3D67-182E-235F-244278643FCB}" dt="2022-08-01T13:58:51.169" v="3"/>
        <pc:sldMkLst>
          <pc:docMk/>
          <pc:sldMk cId="746905316" sldId="516"/>
        </pc:sldMkLst>
      </pc:sldChg>
      <pc:sldChg chg="add">
        <pc:chgData name="Marije van Huffelen" userId="S::marije.vanhuffelen@cavaria.be::3ad0929d-e140-4927-9844-b5d61bf3c7c0" providerId="AD" clId="Web-{E6DAB5B8-3D67-182E-235F-244278643FCB}" dt="2022-08-01T13:58:09.275" v="1"/>
        <pc:sldMkLst>
          <pc:docMk/>
          <pc:sldMk cId="2214896320" sldId="533"/>
        </pc:sldMkLst>
      </pc:sldChg>
      <pc:sldChg chg="add ord">
        <pc:chgData name="Marije van Huffelen" userId="S::marije.vanhuffelen@cavaria.be::3ad0929d-e140-4927-9844-b5d61bf3c7c0" providerId="AD" clId="Web-{E6DAB5B8-3D67-182E-235F-244278643FCB}" dt="2022-08-01T13:58:54.466" v="5"/>
        <pc:sldMkLst>
          <pc:docMk/>
          <pc:sldMk cId="1064381615" sldId="53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C92837FB-BD55-4989-BF32-1E9FFD7E0302}" type="datetimeFigureOut">
              <a:rPr lang="nl-NL" smtClean="0"/>
              <a:t>19-9-2022</a:t>
            </a:fld>
            <a:endParaRPr lang="nl-NL"/>
          </a:p>
        </p:txBody>
      </p:sp>
      <p:sp>
        <p:nvSpPr>
          <p:cNvPr id="4" name="Tijdelijke aanduiding voor voettekst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1265F967-D461-4632-91AF-76F2C1D06560}" type="slidenum">
              <a:rPr lang="nl-NL" smtClean="0"/>
              <a:t>‹nr.›</a:t>
            </a:fld>
            <a:endParaRPr lang="nl-NL"/>
          </a:p>
        </p:txBody>
      </p:sp>
    </p:spTree>
    <p:extLst>
      <p:ext uri="{BB962C8B-B14F-4D97-AF65-F5344CB8AC3E}">
        <p14:creationId xmlns:p14="http://schemas.microsoft.com/office/powerpoint/2010/main" val="2274809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40B0B647-DE31-4AF0-A8DC-06A6DCCFCD3D}" type="datetimeFigureOut">
              <a:rPr lang="nl-BE" smtClean="0"/>
              <a:t>19/09/2022</a:t>
            </a:fld>
            <a:endParaRPr lang="nl-BE"/>
          </a:p>
        </p:txBody>
      </p:sp>
      <p:sp>
        <p:nvSpPr>
          <p:cNvPr id="4" name="Tijdelijke aanduiding voor dia-afbeelding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43AEF02A-BFBF-4463-A278-576529B0F68A}" type="slidenum">
              <a:rPr lang="nl-BE" smtClean="0"/>
              <a:t>‹nr.›</a:t>
            </a:fld>
            <a:endParaRPr lang="nl-BE"/>
          </a:p>
        </p:txBody>
      </p:sp>
    </p:spTree>
    <p:extLst>
      <p:ext uri="{BB962C8B-B14F-4D97-AF65-F5344CB8AC3E}">
        <p14:creationId xmlns:p14="http://schemas.microsoft.com/office/powerpoint/2010/main" val="2093519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3" Type="http://schemas.openxmlformats.org/officeDocument/2006/relationships/hyperlink" Target="https://en.wikipedia.org/wiki/Third_gender" TargetMode="External"/><Relationship Id="rId18" Type="http://schemas.openxmlformats.org/officeDocument/2006/relationships/hyperlink" Target="https://en.wikipedia.org/wiki/Indonesia" TargetMode="External"/><Relationship Id="rId26" Type="http://schemas.openxmlformats.org/officeDocument/2006/relationships/hyperlink" Target="https://en.wikipedia.org/wiki/Bangladesh" TargetMode="External"/><Relationship Id="rId3" Type="http://schemas.openxmlformats.org/officeDocument/2006/relationships/hyperlink" Target="https://nl.wikipedia.org/wiki/Zuid-Azi%C3%AB" TargetMode="External"/><Relationship Id="rId21" Type="http://schemas.openxmlformats.org/officeDocument/2006/relationships/hyperlink" Target="https://en.wikipedia.org/wiki/Gender_binary" TargetMode="External"/><Relationship Id="rId34" Type="http://schemas.openxmlformats.org/officeDocument/2006/relationships/hyperlink" Target="https://en.wikipedia.org/wiki/Priest" TargetMode="External"/><Relationship Id="rId7" Type="http://schemas.openxmlformats.org/officeDocument/2006/relationships/hyperlink" Target="https://nl.wikipedia.org/wiki/Bangladesh" TargetMode="External"/><Relationship Id="rId12" Type="http://schemas.openxmlformats.org/officeDocument/2006/relationships/hyperlink" Target="https://en.wikipedia.org/wiki/Indigenous_peoples_of_the_Americas" TargetMode="External"/><Relationship Id="rId17" Type="http://schemas.openxmlformats.org/officeDocument/2006/relationships/hyperlink" Target="https://en.wikipedia.org/wiki/South_Sulawesi" TargetMode="External"/><Relationship Id="rId25" Type="http://schemas.openxmlformats.org/officeDocument/2006/relationships/hyperlink" Target="https://en.wikipedia.org/wiki/India" TargetMode="External"/><Relationship Id="rId33" Type="http://schemas.openxmlformats.org/officeDocument/2006/relationships/hyperlink" Target="https://en.wikipedia.org/wiki/Shaman" TargetMode="External"/><Relationship Id="rId2" Type="http://schemas.openxmlformats.org/officeDocument/2006/relationships/slide" Target="../slides/slide18.xml"/><Relationship Id="rId16" Type="http://schemas.openxmlformats.org/officeDocument/2006/relationships/hyperlink" Target="https://en.wikipedia.org/wiki/Ethnic_group" TargetMode="External"/><Relationship Id="rId20" Type="http://schemas.openxmlformats.org/officeDocument/2006/relationships/hyperlink" Target="https://en.wikipedia.org/wiki/Gender_in_Bugis_society#cite_note-2" TargetMode="External"/><Relationship Id="rId29" Type="http://schemas.openxmlformats.org/officeDocument/2006/relationships/hyperlink" Target="https://en.wikipedia.org/wiki/Transgender_men" TargetMode="External"/><Relationship Id="rId1" Type="http://schemas.openxmlformats.org/officeDocument/2006/relationships/notesMaster" Target="../notesMasters/notesMaster1.xml"/><Relationship Id="rId6" Type="http://schemas.openxmlformats.org/officeDocument/2006/relationships/hyperlink" Target="https://nl.wikipedia.org/wiki/Pakistan" TargetMode="External"/><Relationship Id="rId11" Type="http://schemas.openxmlformats.org/officeDocument/2006/relationships/hyperlink" Target="https://en.wikipedia.org/wiki/Umbrella_term" TargetMode="External"/><Relationship Id="rId24" Type="http://schemas.openxmlformats.org/officeDocument/2006/relationships/hyperlink" Target="https://en.wikipedia.org/wiki/Malaysia" TargetMode="External"/><Relationship Id="rId32" Type="http://schemas.openxmlformats.org/officeDocument/2006/relationships/hyperlink" Target="https://en.wikipedia.org/wiki/Intersex" TargetMode="External"/><Relationship Id="rId5" Type="http://schemas.openxmlformats.org/officeDocument/2006/relationships/hyperlink" Target="https://nl.wikipedia.org/wiki/Transgender" TargetMode="External"/><Relationship Id="rId15" Type="http://schemas.openxmlformats.org/officeDocument/2006/relationships/hyperlink" Target="https://en.wikipedia.org/wiki/Bugis" TargetMode="External"/><Relationship Id="rId23" Type="http://schemas.openxmlformats.org/officeDocument/2006/relationships/hyperlink" Target="https://en.wikipedia.org/wiki/Thailand" TargetMode="External"/><Relationship Id="rId28" Type="http://schemas.openxmlformats.org/officeDocument/2006/relationships/hyperlink" Target="https://en.wikipedia.org/wiki/Cisgender_women" TargetMode="External"/><Relationship Id="rId10" Type="http://schemas.openxmlformats.org/officeDocument/2006/relationships/hyperlink" Target="https://en.wikipedia.org/wiki/Pan-Indian" TargetMode="External"/><Relationship Id="rId19" Type="http://schemas.openxmlformats.org/officeDocument/2006/relationships/hyperlink" Target="https://en.wikipedia.org/wiki/Gender_in_Bugis_society#cite_note-1" TargetMode="External"/><Relationship Id="rId31" Type="http://schemas.openxmlformats.org/officeDocument/2006/relationships/hyperlink" Target="https://en.wikipedia.org/wiki/Androgynous" TargetMode="External"/><Relationship Id="rId4" Type="http://schemas.openxmlformats.org/officeDocument/2006/relationships/hyperlink" Target="https://nl.wikipedia.org/wiki/India" TargetMode="External"/><Relationship Id="rId9" Type="http://schemas.openxmlformats.org/officeDocument/2006/relationships/hyperlink" Target="https://nl.wikipedia.org/wiki/Hijra_Farsi" TargetMode="External"/><Relationship Id="rId14" Type="http://schemas.openxmlformats.org/officeDocument/2006/relationships/hyperlink" Target="https://en.wikipedia.org/wiki/Gender_variance" TargetMode="External"/><Relationship Id="rId22" Type="http://schemas.openxmlformats.org/officeDocument/2006/relationships/hyperlink" Target="https://en.wikipedia.org/wiki/Gender" TargetMode="External"/><Relationship Id="rId27" Type="http://schemas.openxmlformats.org/officeDocument/2006/relationships/hyperlink" Target="https://en.wikipedia.org/wiki/Cisgender_men" TargetMode="External"/><Relationship Id="rId30" Type="http://schemas.openxmlformats.org/officeDocument/2006/relationships/hyperlink" Target="https://en.wikipedia.org/wiki/Transgender_women" TargetMode="External"/><Relationship Id="rId8" Type="http://schemas.openxmlformats.org/officeDocument/2006/relationships/hyperlink" Target="https://nl.wikipedia.org/wiki/Castratie"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 </a:t>
            </a:r>
            <a:endParaRPr lang="nl-BE"/>
          </a:p>
        </p:txBody>
      </p:sp>
      <p:sp>
        <p:nvSpPr>
          <p:cNvPr id="4" name="Tijdelijke aanduiding voor dianummer 3"/>
          <p:cNvSpPr>
            <a:spLocks noGrp="1"/>
          </p:cNvSpPr>
          <p:nvPr>
            <p:ph type="sldNum" sz="quarter" idx="5"/>
          </p:nvPr>
        </p:nvSpPr>
        <p:spPr/>
        <p:txBody>
          <a:bodyPr/>
          <a:lstStyle/>
          <a:p>
            <a:fld id="{43AEF02A-BFBF-4463-A278-576529B0F68A}" type="slidenum">
              <a:rPr lang="nl-BE" smtClean="0"/>
              <a:t>2</a:t>
            </a:fld>
            <a:endParaRPr lang="nl-BE"/>
          </a:p>
        </p:txBody>
      </p:sp>
    </p:spTree>
    <p:extLst>
      <p:ext uri="{BB962C8B-B14F-4D97-AF65-F5344CB8AC3E}">
        <p14:creationId xmlns:p14="http://schemas.microsoft.com/office/powerpoint/2010/main" val="2617270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a:t>Manier om overzicht te geven</a:t>
            </a:r>
          </a:p>
          <a:p>
            <a:endParaRPr lang="nl-NL" baseline="0"/>
          </a:p>
          <a:p>
            <a:r>
              <a:rPr lang="nl-NL" baseline="0"/>
              <a:t>Uitwendige en inwendige geslachtsdelen, chromosomen, hormonen</a:t>
            </a:r>
            <a:br>
              <a:rPr lang="nl-NL" baseline="0"/>
            </a:br>
            <a:r>
              <a:rPr lang="nl-NL" baseline="0"/>
              <a:t>Het geboortegeslacht is het geslacht dat de arts vaststelt meteen na de bevalling (of al eerder, tijdens de zwangerschap).</a:t>
            </a:r>
          </a:p>
          <a:p>
            <a:endParaRPr lang="nl-NL" baseline="0"/>
          </a:p>
          <a:p>
            <a:endParaRPr lang="nl-NL" baseline="0"/>
          </a:p>
          <a:p>
            <a:r>
              <a:rPr lang="nl-NL" baseline="0"/>
              <a:t>Bij sommige geboortes is het niet gemakkelijk voor dokters om te beslissen of ze het kindje moeten noteren als meisje of jongen. Bij sommige mensen zijn de genitale delen immers ambigu. Dat betekent dat het niet heel duidelijk is of het kind eerder een penis of eerder een vagina heeft. Deze kinderen passen op vlak van geslachtskenmerken dus niet in de klassieke tweedeling V/M. Ze hebben een intersekse variatie.</a:t>
            </a:r>
          </a:p>
          <a:p>
            <a:endParaRPr lang="nl-NL" baseline="0"/>
          </a:p>
          <a:p>
            <a:r>
              <a:rPr lang="nl-NL" baseline="0"/>
              <a:t>Er zijn intersekse condities die niet onmiddellijk te zien zijn. Soms komt het pas naar voren tijdens de puberteit.</a:t>
            </a:r>
          </a:p>
          <a:p>
            <a:r>
              <a:rPr lang="nl-NL" baseline="0"/>
              <a:t>Vijf niveaus:</a:t>
            </a:r>
          </a:p>
          <a:p>
            <a:r>
              <a:rPr lang="nl-NL" baseline="0"/>
              <a:t>1) Chromosomen: bv. XX, XY, XXY, XX/XY, X, X/XY, ...</a:t>
            </a:r>
          </a:p>
          <a:p>
            <a:r>
              <a:rPr lang="nl-NL" baseline="0"/>
              <a:t>2) Geslachtkenmerken: bv. eierstokken, teelballen, beide of geen van beide</a:t>
            </a:r>
          </a:p>
          <a:p>
            <a:r>
              <a:rPr lang="nl-NL" baseline="0"/>
              <a:t>3) Hormonen: bv. een beetje oestrogeen en veel testosteron, veel testosteron en een beetje oestrogeen</a:t>
            </a:r>
          </a:p>
          <a:p>
            <a:r>
              <a:rPr lang="nl-NL" baseline="0"/>
              <a:t>4) Voortplantingsorganen: bv. inwendig, zoals baarmoeder, vagina en prostaat of bv. uitwendig, zoals clitoris en penis in verschillende grootte</a:t>
            </a:r>
          </a:p>
          <a:p>
            <a:r>
              <a:rPr lang="nl-NL" baseline="0"/>
              <a:t>5) Puberteitskenmerken: bv. beetje, meer of heel veel lichaamsbeharing en borstontwikkeling</a:t>
            </a:r>
          </a:p>
          <a:p>
            <a:endParaRPr lang="nl-NL" baseline="0"/>
          </a:p>
          <a:p>
            <a:r>
              <a:rPr lang="nl-NL" baseline="0"/>
              <a:t>In de medische wereld wordt gesproken van DSD: </a:t>
            </a:r>
            <a:r>
              <a:rPr lang="nl-NL" baseline="0" err="1"/>
              <a:t>Difference</a:t>
            </a:r>
            <a:r>
              <a:rPr lang="nl-NL" baseline="0"/>
              <a:t>/</a:t>
            </a:r>
            <a:r>
              <a:rPr lang="nl-NL" strike="sngStrike" baseline="0"/>
              <a:t>Disorder</a:t>
            </a:r>
            <a:r>
              <a:rPr lang="nl-NL" baseline="0"/>
              <a:t> of </a:t>
            </a:r>
            <a:r>
              <a:rPr lang="nl-NL" baseline="0" err="1"/>
              <a:t>Sex</a:t>
            </a:r>
            <a:r>
              <a:rPr lang="nl-NL" baseline="0"/>
              <a:t> Development</a:t>
            </a:r>
          </a:p>
          <a:p>
            <a:endParaRPr lang="nl-NL" baseline="0"/>
          </a:p>
          <a:p>
            <a:r>
              <a:rPr lang="nl-NL" baseline="0"/>
              <a:t>Nog twee cijfergegevens:</a:t>
            </a:r>
          </a:p>
          <a:p>
            <a:r>
              <a:rPr lang="nl-NL" baseline="0"/>
              <a:t>- In België worden er elke dag vijf baby’s geboren met een variatie in geslachtskenmerken.</a:t>
            </a:r>
            <a:br>
              <a:rPr lang="nl-NL" baseline="0"/>
            </a:br>
            <a:r>
              <a:rPr lang="nl-NL" baseline="0"/>
              <a:t>- Wereldwijd heeft 1,7% van de bevolking een intersekse conditie. </a:t>
            </a:r>
            <a:endParaRPr lang="nl-NL"/>
          </a:p>
        </p:txBody>
      </p:sp>
      <p:sp>
        <p:nvSpPr>
          <p:cNvPr id="4" name="Tijdelijke aanduiding voor dianummer 3"/>
          <p:cNvSpPr>
            <a:spLocks noGrp="1"/>
          </p:cNvSpPr>
          <p:nvPr>
            <p:ph type="sldNum" sz="quarter" idx="10"/>
          </p:nvPr>
        </p:nvSpPr>
        <p:spPr/>
        <p:txBody>
          <a:bodyPr/>
          <a:lstStyle/>
          <a:p>
            <a:fld id="{63B28BE5-7595-42E5-AD15-C445B1342615}" type="slidenum">
              <a:rPr lang="nl-NL" smtClean="0"/>
              <a:t>12</a:t>
            </a:fld>
            <a:endParaRPr lang="nl-NL"/>
          </a:p>
        </p:txBody>
      </p:sp>
    </p:spTree>
    <p:extLst>
      <p:ext uri="{BB962C8B-B14F-4D97-AF65-F5344CB8AC3E}">
        <p14:creationId xmlns:p14="http://schemas.microsoft.com/office/powerpoint/2010/main" val="3645964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Genderidentiteit</a:t>
            </a:r>
            <a:r>
              <a:rPr lang="nl-NL" baseline="0"/>
              <a:t> = je innerlijke gevoel van mannelijkheid of vrouwelijkheid.</a:t>
            </a:r>
            <a:endParaRPr lang="nl-NL"/>
          </a:p>
          <a:p>
            <a:endParaRPr lang="nl-NL"/>
          </a:p>
        </p:txBody>
      </p:sp>
      <p:sp>
        <p:nvSpPr>
          <p:cNvPr id="4" name="Tijdelijke aanduiding voor dianummer 3"/>
          <p:cNvSpPr>
            <a:spLocks noGrp="1"/>
          </p:cNvSpPr>
          <p:nvPr>
            <p:ph type="sldNum" sz="quarter" idx="10"/>
          </p:nvPr>
        </p:nvSpPr>
        <p:spPr/>
        <p:txBody>
          <a:bodyPr/>
          <a:lstStyle/>
          <a:p>
            <a:fld id="{63B28BE5-7595-42E5-AD15-C445B1342615}" type="slidenum">
              <a:rPr lang="nl-NL" smtClean="0"/>
              <a:t>13</a:t>
            </a:fld>
            <a:endParaRPr lang="nl-NL"/>
          </a:p>
        </p:txBody>
      </p:sp>
    </p:spTree>
    <p:extLst>
      <p:ext uri="{BB962C8B-B14F-4D97-AF65-F5344CB8AC3E}">
        <p14:creationId xmlns:p14="http://schemas.microsoft.com/office/powerpoint/2010/main" val="3143046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t>‘Trans’ is een koepelterm.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a:p>
          <a:p>
            <a:r>
              <a:rPr lang="nl-BE"/>
              <a:t>Waar</a:t>
            </a:r>
            <a:r>
              <a:rPr lang="nl-BE" baseline="0"/>
              <a:t> de meeste mensen aan denken bij het woord trans, zijn trans mannen en trans vrouwen – ook wel, personen die zich identificeren met één van de binaire genders (man of vrouw) en zo door het leven gaan.</a:t>
            </a:r>
          </a:p>
          <a:p>
            <a:endParaRPr lang="nl-BE" baseline="0"/>
          </a:p>
          <a:p>
            <a:r>
              <a:rPr lang="nl-BE" baseline="0"/>
              <a:t>Op de foto:</a:t>
            </a:r>
          </a:p>
          <a:p>
            <a:r>
              <a:rPr lang="nl-BE" baseline="0"/>
              <a:t>Petra de Sutter: gynaecoloog en Groen-politicus</a:t>
            </a:r>
          </a:p>
          <a:p>
            <a:r>
              <a:rPr lang="nl-BE" baseline="0"/>
              <a:t>Sam </a:t>
            </a:r>
            <a:r>
              <a:rPr lang="nl-BE" baseline="0" err="1"/>
              <a:t>Bettens</a:t>
            </a:r>
            <a:r>
              <a:rPr lang="nl-BE" baseline="0"/>
              <a:t>: zanger, vooral bekend van K’s </a:t>
            </a:r>
            <a:r>
              <a:rPr lang="nl-BE" baseline="0" err="1"/>
              <a:t>Choice</a:t>
            </a:r>
            <a:endParaRPr lang="nl-BE"/>
          </a:p>
          <a:p>
            <a:endParaRPr lang="nl-BE"/>
          </a:p>
        </p:txBody>
      </p:sp>
      <p:sp>
        <p:nvSpPr>
          <p:cNvPr id="4" name="Tijdelijke aanduiding voor dianummer 3"/>
          <p:cNvSpPr>
            <a:spLocks noGrp="1"/>
          </p:cNvSpPr>
          <p:nvPr>
            <p:ph type="sldNum" sz="quarter" idx="10"/>
          </p:nvPr>
        </p:nvSpPr>
        <p:spPr/>
        <p:txBody>
          <a:bodyPr/>
          <a:lstStyle/>
          <a:p>
            <a:fld id="{63B28BE5-7595-42E5-AD15-C445B1342615}" type="slidenum">
              <a:rPr lang="nl-NL" smtClean="0"/>
              <a:t>14</a:t>
            </a:fld>
            <a:endParaRPr lang="nl-NL"/>
          </a:p>
        </p:txBody>
      </p:sp>
    </p:spTree>
    <p:extLst>
      <p:ext uri="{BB962C8B-B14F-4D97-AF65-F5344CB8AC3E}">
        <p14:creationId xmlns:p14="http://schemas.microsoft.com/office/powerpoint/2010/main" val="3340739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BE" sz="1800" b="0" i="0" u="none" strike="noStrike">
                <a:solidFill>
                  <a:srgbClr val="000000"/>
                </a:solidFill>
                <a:effectLst/>
                <a:latin typeface="Calibri" panose="020F0502020204030204" pitchFamily="34" charset="0"/>
              </a:rPr>
              <a:t>Onder trans vallen echter ook personen die zich niet met een binair gender identificeren.</a:t>
            </a:r>
          </a:p>
          <a:p>
            <a:pPr algn="l" rtl="0" fontAlgn="base"/>
            <a:endParaRPr lang="en-US" b="0" i="0">
              <a:solidFill>
                <a:srgbClr val="444444"/>
              </a:solidFill>
              <a:effectLst/>
              <a:latin typeface="Calibri" panose="020F0502020204030204" pitchFamily="34" charset="0"/>
            </a:endParaRPr>
          </a:p>
          <a:p>
            <a:pPr algn="l" rtl="0" fontAlgn="base"/>
            <a:r>
              <a:rPr lang="nl-BE" sz="1800" b="0" i="0" u="none" strike="noStrike">
                <a:solidFill>
                  <a:srgbClr val="000000"/>
                </a:solidFill>
                <a:effectLst/>
                <a:latin typeface="Calibri" panose="020F0502020204030204" pitchFamily="34" charset="0"/>
              </a:rPr>
              <a:t>Hier zie je:</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nl-BE" sz="1800" b="0" i="0" u="none" strike="noStrike">
                <a:solidFill>
                  <a:srgbClr val="000000"/>
                </a:solidFill>
                <a:effectLst/>
                <a:latin typeface="Calibri" panose="020F0502020204030204" pitchFamily="34" charset="0"/>
              </a:rPr>
              <a:t>1  </a:t>
            </a:r>
            <a:r>
              <a:rPr lang="nl-BE" sz="1800" b="0" i="0" u="none" strike="noStrike" err="1">
                <a:solidFill>
                  <a:srgbClr val="000000"/>
                </a:solidFill>
                <a:effectLst/>
                <a:latin typeface="Calibri" panose="020F0502020204030204" pitchFamily="34" charset="0"/>
              </a:rPr>
              <a:t>Anuna</a:t>
            </a:r>
            <a:r>
              <a:rPr lang="nl-BE" sz="1800" b="0" i="0" u="none" strike="noStrike">
                <a:solidFill>
                  <a:srgbClr val="000000"/>
                </a:solidFill>
                <a:effectLst/>
                <a:latin typeface="Calibri" panose="020F0502020204030204" pitchFamily="34" charset="0"/>
              </a:rPr>
              <a:t> de Wever: klimaatactivist en non-binair</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nl-NL" sz="1800" b="0" i="0" u="none" strike="noStrike">
                <a:solidFill>
                  <a:srgbClr val="444444"/>
                </a:solidFill>
                <a:effectLst/>
                <a:latin typeface="proxima_nova_rgregular"/>
              </a:rPr>
              <a:t>Een non-binair persoon is iemand die zich niet thuis voelt in de binaire gendercategorieën vrouw of man en zich beter voelt bij een andere, niet-binaire, genderidentiteit. Dit uit zich soms in de genderexpressie, door zogenaamd vrouwelijke en mannelijke kenmerken te combineren of net te verwerpen. (TIP)</a:t>
            </a:r>
            <a:r>
              <a:rPr lang="en-US" sz="1800" b="0" i="0">
                <a:solidFill>
                  <a:srgbClr val="444444"/>
                </a:solidFill>
                <a:effectLst/>
                <a:latin typeface="proxima_nova_rgregular"/>
              </a:rPr>
              <a:t>​</a:t>
            </a:r>
            <a:endParaRPr lang="en-US" b="0" i="0">
              <a:solidFill>
                <a:srgbClr val="444444"/>
              </a:solidFill>
              <a:effectLst/>
              <a:latin typeface="Calibri" panose="020F0502020204030204" pitchFamily="34" charset="0"/>
            </a:endParaRPr>
          </a:p>
          <a:p>
            <a:pPr algn="l" rtl="0" fontAlgn="base"/>
            <a:r>
              <a:rPr lang="nl-BE" sz="1800" b="0" i="0">
                <a:solidFill>
                  <a:srgbClr val="444444"/>
                </a:solidFill>
                <a:effectLst/>
                <a:latin typeface="Calibri" panose="020F0502020204030204" pitchFamily="34" charset="0"/>
              </a:rPr>
              <a:t>​</a:t>
            </a:r>
            <a:endParaRPr lang="nl-BE" b="0" i="0">
              <a:solidFill>
                <a:srgbClr val="444444"/>
              </a:solidFill>
              <a:effectLst/>
              <a:latin typeface="Calibri" panose="020F0502020204030204" pitchFamily="34" charset="0"/>
            </a:endParaRPr>
          </a:p>
          <a:p>
            <a:pPr algn="l" rtl="0" fontAlgn="base"/>
            <a:r>
              <a:rPr lang="nl-BE" sz="1800" b="0" i="0" u="none" strike="noStrike">
                <a:solidFill>
                  <a:srgbClr val="000000"/>
                </a:solidFill>
                <a:effectLst/>
                <a:latin typeface="Calibri" panose="020F0502020204030204" pitchFamily="34" charset="0"/>
              </a:rPr>
              <a:t>2  </a:t>
            </a:r>
            <a:r>
              <a:rPr lang="nl-BE" sz="1800" b="0" i="0" u="none" strike="noStrike" err="1">
                <a:solidFill>
                  <a:srgbClr val="000000"/>
                </a:solidFill>
                <a:effectLst/>
                <a:latin typeface="Calibri" panose="020F0502020204030204" pitchFamily="34" charset="0"/>
              </a:rPr>
              <a:t>Jaouad</a:t>
            </a:r>
            <a:r>
              <a:rPr lang="nl-BE" sz="1800" b="0" i="0" u="none" strike="noStrike">
                <a:solidFill>
                  <a:srgbClr val="000000"/>
                </a:solidFill>
                <a:effectLst/>
                <a:latin typeface="Calibri" panose="020F0502020204030204" pitchFamily="34" charset="0"/>
              </a:rPr>
              <a:t> </a:t>
            </a:r>
            <a:r>
              <a:rPr lang="nl-BE" sz="1800" b="0" i="0" u="none" strike="noStrike" err="1">
                <a:solidFill>
                  <a:srgbClr val="000000"/>
                </a:solidFill>
                <a:effectLst/>
                <a:latin typeface="Calibri" panose="020F0502020204030204" pitchFamily="34" charset="0"/>
              </a:rPr>
              <a:t>Alloul</a:t>
            </a:r>
            <a:r>
              <a:rPr lang="nl-BE" sz="1800" b="0" i="0" u="none" strike="noStrike">
                <a:solidFill>
                  <a:srgbClr val="000000"/>
                </a:solidFill>
                <a:effectLst/>
                <a:latin typeface="Calibri" panose="020F0502020204030204" pitchFamily="34" charset="0"/>
              </a:rPr>
              <a:t>: theatermaker, zanger en queer</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nl-NL" sz="1800" b="0" i="0" u="none" strike="noStrike">
                <a:solidFill>
                  <a:srgbClr val="444444"/>
                </a:solidFill>
                <a:effectLst/>
                <a:latin typeface="proxima_nova_rgregular"/>
              </a:rPr>
              <a:t> Er zijn verschillende termen voor genderidentiteiten die zich buiten het binair gendermodel stellen; “genderqueer”, “gender non-conform”, “agender”, “genderfluïde”, “bigender”,… Deze genderidentiteiten hebben met mekaar gemeen dat ze zich buiten de binaire gendernorm bevinden, maar ze verschillen soms subtiel onderling van mekaar. Sommige non-binaire personen identificeren zich ook als transgender, anderen niet. (TIP)</a:t>
            </a:r>
            <a:r>
              <a:rPr lang="nl-BE" sz="1800" b="0" i="0">
                <a:solidFill>
                  <a:srgbClr val="444444"/>
                </a:solidFill>
                <a:effectLst/>
                <a:latin typeface="proxima_nova_rgregular"/>
              </a:rPr>
              <a:t>​</a:t>
            </a:r>
            <a:endParaRPr lang="nl-BE" b="0" i="0">
              <a:solidFill>
                <a:srgbClr val="444444"/>
              </a:solidFill>
              <a:effectLst/>
              <a:latin typeface="Calibri" panose="020F0502020204030204" pitchFamily="34" charset="0"/>
            </a:endParaRPr>
          </a:p>
          <a:p>
            <a:pPr algn="l" rtl="0" fontAlgn="base">
              <a:buFont typeface="+mj-lt"/>
              <a:buAutoNum type="arabicPeriod"/>
            </a:pPr>
            <a:r>
              <a:rPr lang="nl-BE" sz="1800" b="0" i="0">
                <a:solidFill>
                  <a:srgbClr val="444444"/>
                </a:solidFill>
                <a:effectLst/>
                <a:latin typeface="Calibri" panose="020F0502020204030204" pitchFamily="34" charset="0"/>
              </a:rPr>
              <a:t>​</a:t>
            </a:r>
            <a:endParaRPr lang="nl-BE" sz="1800" b="0" i="0">
              <a:solidFill>
                <a:srgbClr val="444444"/>
              </a:solidFill>
              <a:effectLst/>
              <a:latin typeface="Arial" panose="020B0604020202020204" pitchFamily="34" charset="0"/>
            </a:endParaRPr>
          </a:p>
          <a:p>
            <a:pPr algn="l" rtl="0" fontAlgn="base"/>
            <a:r>
              <a:rPr lang="nl-NL" sz="1800" b="0" i="0">
                <a:solidFill>
                  <a:srgbClr val="444444"/>
                </a:solidFill>
                <a:effectLst/>
                <a:latin typeface="proxima_nova_rgregular"/>
              </a:rPr>
              <a:t>​</a:t>
            </a:r>
            <a:endParaRPr lang="nl-NL" b="0" i="0">
              <a:solidFill>
                <a:srgbClr val="444444"/>
              </a:solidFill>
              <a:effectLst/>
              <a:latin typeface="Calibri" panose="020F0502020204030204" pitchFamily="34" charset="0"/>
            </a:endParaRPr>
          </a:p>
          <a:p>
            <a:pPr algn="l" rtl="0" fontAlgn="base"/>
            <a:r>
              <a:rPr lang="nl-BE" sz="1800" b="0" i="0">
                <a:solidFill>
                  <a:srgbClr val="444444"/>
                </a:solidFill>
                <a:effectLst/>
                <a:latin typeface="Calibri" panose="020F0502020204030204" pitchFamily="34" charset="0"/>
              </a:rPr>
              <a:t>​</a:t>
            </a:r>
            <a:endParaRPr lang="nl-BE" b="0" i="0">
              <a:solidFill>
                <a:srgbClr val="444444"/>
              </a:solidFill>
              <a:effectLst/>
              <a:latin typeface="Calibri" panose="020F0502020204030204" pitchFamily="34" charset="0"/>
            </a:endParaRPr>
          </a:p>
          <a:p>
            <a:pPr algn="l" rtl="0" fontAlgn="base"/>
            <a:r>
              <a:rPr lang="nl-BE" sz="1800" b="0" i="0">
                <a:solidFill>
                  <a:srgbClr val="444444"/>
                </a:solidFill>
                <a:effectLst/>
                <a:latin typeface="Calibri" panose="020F0502020204030204" pitchFamily="34" charset="0"/>
              </a:rPr>
              <a:t>​</a:t>
            </a:r>
            <a:endParaRPr lang="nl-BE" b="0" i="0">
              <a:solidFill>
                <a:srgbClr val="444444"/>
              </a:solidFill>
              <a:effectLst/>
              <a:latin typeface="Calibri" panose="020F0502020204030204" pitchFamily="34" charset="0"/>
            </a:endParaRPr>
          </a:p>
          <a:p>
            <a:pPr algn="l" rtl="0" fontAlgn="base"/>
            <a:r>
              <a:rPr lang="nl-BE" sz="1800" b="0" i="0">
                <a:solidFill>
                  <a:srgbClr val="444444"/>
                </a:solidFill>
                <a:effectLst/>
                <a:latin typeface="Calibri" panose="020F0502020204030204" pitchFamily="34" charset="0"/>
              </a:rPr>
              <a:t>​</a:t>
            </a:r>
            <a:endParaRPr lang="nl-BE" b="0" i="0">
              <a:solidFill>
                <a:srgbClr val="444444"/>
              </a:solidFill>
              <a:effectLst/>
              <a:latin typeface="Calibri" panose="020F0502020204030204" pitchFamily="34" charset="0"/>
            </a:endParaRPr>
          </a:p>
        </p:txBody>
      </p:sp>
      <p:sp>
        <p:nvSpPr>
          <p:cNvPr id="4" name="Tijdelijke aanduiding voor dianummer 3"/>
          <p:cNvSpPr>
            <a:spLocks noGrp="1"/>
          </p:cNvSpPr>
          <p:nvPr>
            <p:ph type="sldNum" sz="quarter" idx="10"/>
          </p:nvPr>
        </p:nvSpPr>
        <p:spPr/>
        <p:txBody>
          <a:bodyPr/>
          <a:lstStyle/>
          <a:p>
            <a:fld id="{63B28BE5-7595-42E5-AD15-C445B1342615}" type="slidenum">
              <a:rPr lang="nl-NL" smtClean="0"/>
              <a:t>15</a:t>
            </a:fld>
            <a:endParaRPr lang="nl-NL"/>
          </a:p>
        </p:txBody>
      </p:sp>
    </p:spTree>
    <p:extLst>
      <p:ext uri="{BB962C8B-B14F-4D97-AF65-F5344CB8AC3E}">
        <p14:creationId xmlns:p14="http://schemas.microsoft.com/office/powerpoint/2010/main" val="38571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mn-lt"/>
                <a:ea typeface="+mn-ea"/>
                <a:cs typeface="+mn-cs"/>
              </a:rPr>
              <a:t>Deze voornaamwoorden: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BE" sz="1200" b="0" i="0" u="none" strike="noStrike" kern="1200" cap="none" spc="0" normalizeH="0" baseline="0" noProof="0">
                <a:ln>
                  <a:noFill/>
                </a:ln>
                <a:solidFill>
                  <a:prstClr val="black"/>
                </a:solidFill>
                <a:effectLst/>
                <a:uLnTx/>
                <a:uFillTx/>
                <a:latin typeface="+mn-lt"/>
                <a:ea typeface="+mn-ea"/>
                <a:cs typeface="+mn-cs"/>
              </a:rPr>
              <a:t>die/hen/hun;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BE" sz="1200" b="0" i="0" u="none" strike="noStrike" kern="1200" cap="none" spc="0" normalizeH="0" baseline="0" noProof="0">
                <a:ln>
                  <a:noFill/>
                </a:ln>
                <a:solidFill>
                  <a:prstClr val="black"/>
                </a:solidFill>
                <a:effectLst/>
                <a:uLnTx/>
                <a:uFillTx/>
                <a:latin typeface="+mn-lt"/>
                <a:ea typeface="+mn-ea"/>
                <a:cs typeface="+mn-cs"/>
              </a:rPr>
              <a:t>zij/haar/haar;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BE" sz="1200" b="0" i="0" u="none" strike="noStrike" kern="1200" cap="none" spc="0" normalizeH="0" baseline="0" noProof="0">
                <a:ln>
                  <a:noFill/>
                </a:ln>
                <a:solidFill>
                  <a:prstClr val="black"/>
                </a:solidFill>
                <a:effectLst/>
                <a:uLnTx/>
                <a:uFillTx/>
                <a:latin typeface="+mn-lt"/>
                <a:ea typeface="+mn-ea"/>
                <a:cs typeface="+mn-cs"/>
              </a:rPr>
              <a:t>hij/hem/zijn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nl-BE"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mn-lt"/>
                <a:ea typeface="+mn-ea"/>
                <a:cs typeface="+mn-cs"/>
              </a:rPr>
              <a:t>noemen we de genderinclusieve voornaamwoorden.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mn-lt"/>
                <a:ea typeface="+mn-ea"/>
                <a:cs typeface="+mn-cs"/>
              </a:rPr>
              <a:t>De genderinclusieve voornaamwoorden zijn ontstaan enerzijds opdat we trans en non-binaire personen ook leren aanspreken op een manier die hun </a:t>
            </a:r>
            <a:r>
              <a:rPr kumimoji="0" lang="nl-BE" sz="1200" b="1" i="0" u="none" strike="noStrike" kern="1200" cap="none" spc="0" normalizeH="0" baseline="0" noProof="0">
                <a:ln>
                  <a:noFill/>
                </a:ln>
                <a:solidFill>
                  <a:prstClr val="black"/>
                </a:solidFill>
                <a:effectLst/>
                <a:uLnTx/>
                <a:uFillTx/>
                <a:latin typeface="+mn-lt"/>
                <a:ea typeface="+mn-ea"/>
                <a:cs typeface="+mn-cs"/>
              </a:rPr>
              <a:t>bestaansrecht valideert</a:t>
            </a:r>
            <a:r>
              <a:rPr kumimoji="0" lang="nl-BE" sz="1200" b="0" i="0" u="none" strike="noStrike" kern="1200" cap="none" spc="0" normalizeH="0" baseline="0" noProof="0">
                <a:ln>
                  <a:noFill/>
                </a:ln>
                <a:solidFill>
                  <a:prstClr val="black"/>
                </a:solidFill>
                <a:effectLst/>
                <a:uLnTx/>
                <a:uFillTx/>
                <a:latin typeface="+mn-lt"/>
                <a:ea typeface="+mn-ea"/>
                <a:cs typeface="+mn-cs"/>
              </a:rPr>
              <a:t>; anderzijds omdat er geen genderinclusieve voornaamwoorden zijn om mensen mee aan te duiden die we niet kennen.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mn-lt"/>
                <a:ea typeface="+mn-ea"/>
                <a:cs typeface="+mn-cs"/>
              </a:rPr>
              <a:t>We gebruiken dan meestal de mannelijke vorm. Deze mannelijke vorm als norm doet ons denken aan de dubbele moraal rondom kleding: er is een algemeen heersende conclusie dat een vrouw in een broek als krachtig wordt gezien, terwijl een man in een jurk soft (en vreemd) zou zijn.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prstClr val="black"/>
              </a:solidFill>
              <a:effectLst/>
              <a:uLnTx/>
              <a:uFillTx/>
              <a:latin typeface="+mn-lt"/>
              <a:ea typeface="+mn-ea"/>
              <a:cs typeface="+mn-cs"/>
            </a:endParaRPr>
          </a:p>
          <a:p>
            <a:endParaRPr lang="nl-BE"/>
          </a:p>
        </p:txBody>
      </p:sp>
      <p:sp>
        <p:nvSpPr>
          <p:cNvPr id="4" name="Tijdelijke aanduiding voor dianummer 3"/>
          <p:cNvSpPr>
            <a:spLocks noGrp="1"/>
          </p:cNvSpPr>
          <p:nvPr>
            <p:ph type="sldNum" sz="quarter" idx="10"/>
          </p:nvPr>
        </p:nvSpPr>
        <p:spPr/>
        <p:txBody>
          <a:bodyPr/>
          <a:lstStyle/>
          <a:p>
            <a:fld id="{8E178B17-5229-4653-837B-861FF2398ECA}" type="slidenum">
              <a:rPr lang="nl-BE" smtClean="0"/>
              <a:t>16</a:t>
            </a:fld>
            <a:endParaRPr lang="nl-BE"/>
          </a:p>
        </p:txBody>
      </p:sp>
    </p:spTree>
    <p:extLst>
      <p:ext uri="{BB962C8B-B14F-4D97-AF65-F5344CB8AC3E}">
        <p14:creationId xmlns:p14="http://schemas.microsoft.com/office/powerpoint/2010/main" val="3362848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0" i="0" u="none" strike="noStrike">
                <a:solidFill>
                  <a:srgbClr val="000000"/>
                </a:solidFill>
                <a:effectLst/>
                <a:latin typeface="Calibri"/>
                <a:cs typeface="Calibri"/>
              </a:rPr>
              <a:t>Deze slide toont hoe de voornaamwoorden gebruikt</a:t>
            </a:r>
            <a:r>
              <a:rPr lang="nl-NL" sz="1800" b="0" i="0">
                <a:solidFill>
                  <a:srgbClr val="000000"/>
                </a:solidFill>
                <a:effectLst/>
                <a:latin typeface="Calibri"/>
                <a:cs typeface="Calibri"/>
              </a:rPr>
              <a:t>​</a:t>
            </a:r>
            <a:r>
              <a:rPr lang="nl-NL" sz="1800">
                <a:solidFill>
                  <a:srgbClr val="000000"/>
                </a:solidFill>
                <a:latin typeface="Calibri"/>
                <a:cs typeface="Calibri"/>
              </a:rPr>
              <a:t> worden.</a:t>
            </a:r>
            <a:endParaRPr lang="nl-BE"/>
          </a:p>
        </p:txBody>
      </p:sp>
      <p:sp>
        <p:nvSpPr>
          <p:cNvPr id="4" name="Tijdelijke aanduiding voor dianummer 3"/>
          <p:cNvSpPr>
            <a:spLocks noGrp="1"/>
          </p:cNvSpPr>
          <p:nvPr>
            <p:ph type="sldNum" sz="quarter" idx="10"/>
          </p:nvPr>
        </p:nvSpPr>
        <p:spPr/>
        <p:txBody>
          <a:bodyPr/>
          <a:lstStyle/>
          <a:p>
            <a:fld id="{8E178B17-5229-4653-837B-861FF2398ECA}" type="slidenum">
              <a:rPr lang="nl-BE" smtClean="0"/>
              <a:t>17</a:t>
            </a:fld>
            <a:endParaRPr lang="nl-BE"/>
          </a:p>
        </p:txBody>
      </p:sp>
    </p:spTree>
    <p:extLst>
      <p:ext uri="{BB962C8B-B14F-4D97-AF65-F5344CB8AC3E}">
        <p14:creationId xmlns:p14="http://schemas.microsoft.com/office/powerpoint/2010/main" val="2602416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En</a:t>
            </a:r>
            <a:r>
              <a:rPr lang="nl-BE" baseline="0"/>
              <a:t> er zijn nog veel meer identiteiten die hieronder vallen. Je identiteit is erg persoonlijk en er bestaat daarom ook geen ‘exhaustieve’ lijst van opties.</a:t>
            </a:r>
          </a:p>
          <a:p>
            <a:r>
              <a:rPr lang="nl-BE" baseline="0"/>
              <a:t>Denk maar aan agender, derde gender</a:t>
            </a:r>
            <a:endParaRPr lang="nl-BE" baseline="0">
              <a:cs typeface="Calibri"/>
            </a:endParaRPr>
          </a:p>
          <a:p>
            <a:endParaRPr lang="nl-BE" baseline="0"/>
          </a:p>
          <a:p>
            <a:r>
              <a:rPr lang="nl-BE" baseline="0"/>
              <a:t>Niet westers! </a:t>
            </a:r>
            <a:r>
              <a:rPr lang="nl-BE" err="1">
                <a:solidFill>
                  <a:srgbClr val="000000"/>
                </a:solidFill>
              </a:rPr>
              <a:t>Hijra</a:t>
            </a:r>
            <a:r>
              <a:rPr lang="nl-BE">
                <a:solidFill>
                  <a:srgbClr val="000000"/>
                </a:solidFill>
              </a:rPr>
              <a:t>, </a:t>
            </a:r>
            <a:r>
              <a:rPr lang="nl-BE" err="1">
                <a:solidFill>
                  <a:srgbClr val="000000"/>
                </a:solidFill>
              </a:rPr>
              <a:t>two</a:t>
            </a:r>
            <a:r>
              <a:rPr lang="nl-BE">
                <a:solidFill>
                  <a:srgbClr val="000000"/>
                </a:solidFill>
              </a:rPr>
              <a:t>-spirit, </a:t>
            </a:r>
            <a:r>
              <a:rPr lang="nl-BE" err="1">
                <a:solidFill>
                  <a:srgbClr val="000000"/>
                </a:solidFill>
              </a:rPr>
              <a:t>Bugis</a:t>
            </a:r>
            <a:r>
              <a:rPr lang="nl-BE">
                <a:solidFill>
                  <a:srgbClr val="000000"/>
                </a:solidFill>
              </a:rPr>
              <a:t> (5 genders) </a:t>
            </a:r>
            <a:endParaRPr lang="nl-BE" b="1" baseline="0">
              <a:solidFill>
                <a:srgbClr val="FF0000"/>
              </a:solidFill>
              <a:cs typeface="Calibri"/>
            </a:endParaRPr>
          </a:p>
          <a:p>
            <a:pPr marL="228600" indent="-228600" algn="l">
              <a:buFont typeface="+mj-lt"/>
              <a:buAutoNum type="arabicPlain"/>
            </a:pPr>
            <a:r>
              <a:rPr lang="nl-BE" err="1">
                <a:solidFill>
                  <a:srgbClr val="FF0000"/>
                </a:solidFill>
                <a:cs typeface="Calibri"/>
              </a:rPr>
              <a:t>Hijra</a:t>
            </a:r>
            <a:endParaRPr lang="nl-BE" b="0" baseline="0">
              <a:solidFill>
                <a:srgbClr val="FF0000"/>
              </a:solidFill>
              <a:cs typeface="Calibri"/>
            </a:endParaRPr>
          </a:p>
          <a:p>
            <a:pPr marL="0" indent="0" algn="l">
              <a:buFont typeface="+mj-lt"/>
              <a:buNone/>
            </a:pPr>
            <a:r>
              <a:rPr lang="nl-NL" b="1" i="0" err="1">
                <a:solidFill>
                  <a:srgbClr val="202122"/>
                </a:solidFill>
                <a:effectLst/>
                <a:latin typeface="Arial"/>
                <a:cs typeface="Arial"/>
              </a:rPr>
              <a:t>Hijra</a:t>
            </a:r>
            <a:r>
              <a:rPr lang="nl-NL" b="0" i="0">
                <a:solidFill>
                  <a:srgbClr val="202122"/>
                </a:solidFill>
                <a:effectLst/>
                <a:latin typeface="Arial"/>
                <a:cs typeface="Arial"/>
              </a:rPr>
              <a:t> is een term die gebruikt wordt in </a:t>
            </a:r>
            <a:r>
              <a:rPr lang="nl-NL" b="0" i="0" u="none" strike="noStrike">
                <a:solidFill>
                  <a:srgbClr val="0645AD"/>
                </a:solidFill>
                <a:effectLst/>
                <a:latin typeface="Arial"/>
                <a:cs typeface="Arial"/>
                <a:hlinkClick r:id="rId3" tooltip="Zuid-Azië"/>
              </a:rPr>
              <a:t>Zuid Aziatische landen</a:t>
            </a:r>
            <a:r>
              <a:rPr lang="nl-NL" b="0" i="0">
                <a:solidFill>
                  <a:srgbClr val="202122"/>
                </a:solidFill>
                <a:effectLst/>
                <a:latin typeface="Arial"/>
                <a:cs typeface="Arial"/>
              </a:rPr>
              <a:t> (met name </a:t>
            </a:r>
            <a:r>
              <a:rPr lang="nl-NL" b="0" i="0" u="none" strike="noStrike">
                <a:solidFill>
                  <a:srgbClr val="0645AD"/>
                </a:solidFill>
                <a:effectLst/>
                <a:latin typeface="Arial"/>
                <a:cs typeface="Arial"/>
                <a:hlinkClick r:id="rId4" tooltip="India"/>
              </a:rPr>
              <a:t>India</a:t>
            </a:r>
            <a:r>
              <a:rPr lang="nl-NL" b="0" i="0">
                <a:solidFill>
                  <a:srgbClr val="202122"/>
                </a:solidFill>
                <a:effectLst/>
                <a:latin typeface="Arial"/>
                <a:cs typeface="Arial"/>
              </a:rPr>
              <a:t>) om </a:t>
            </a:r>
            <a:r>
              <a:rPr lang="nl-NL" b="0" i="0" u="none" strike="noStrike">
                <a:solidFill>
                  <a:srgbClr val="0645AD"/>
                </a:solidFill>
                <a:effectLst/>
                <a:latin typeface="Arial"/>
                <a:cs typeface="Arial"/>
                <a:hlinkClick r:id="rId5" tooltip="Transgender"/>
              </a:rPr>
              <a:t>transgender</a:t>
            </a:r>
            <a:r>
              <a:rPr lang="nl-NL" b="0" i="0">
                <a:solidFill>
                  <a:srgbClr val="202122"/>
                </a:solidFill>
                <a:effectLst/>
                <a:latin typeface="Arial"/>
                <a:cs typeface="Arial"/>
              </a:rPr>
              <a:t> vrouwen (man-naar-vrouw) aan te duiden. In verschillende delen van India wordt ook naar </a:t>
            </a:r>
            <a:r>
              <a:rPr lang="nl-NL" b="0" i="0" err="1">
                <a:solidFill>
                  <a:srgbClr val="202122"/>
                </a:solidFill>
                <a:effectLst/>
                <a:latin typeface="Arial"/>
                <a:cs typeface="Arial"/>
              </a:rPr>
              <a:t>hijra's</a:t>
            </a:r>
            <a:r>
              <a:rPr lang="nl-NL" b="0" i="0">
                <a:solidFill>
                  <a:srgbClr val="202122"/>
                </a:solidFill>
                <a:effectLst/>
                <a:latin typeface="Arial"/>
                <a:cs typeface="Arial"/>
              </a:rPr>
              <a:t> verwezen als </a:t>
            </a:r>
            <a:r>
              <a:rPr lang="nl-NL" b="0" i="1" err="1">
                <a:solidFill>
                  <a:srgbClr val="202122"/>
                </a:solidFill>
                <a:effectLst/>
                <a:latin typeface="Arial"/>
                <a:cs typeface="Arial"/>
              </a:rPr>
              <a:t>Aravani</a:t>
            </a:r>
            <a:r>
              <a:rPr lang="nl-NL" b="0" i="0">
                <a:solidFill>
                  <a:srgbClr val="202122"/>
                </a:solidFill>
                <a:effectLst/>
                <a:latin typeface="Arial"/>
                <a:cs typeface="Arial"/>
              </a:rPr>
              <a:t>, </a:t>
            </a:r>
            <a:r>
              <a:rPr lang="nl-NL" b="0" i="1" err="1">
                <a:solidFill>
                  <a:srgbClr val="202122"/>
                </a:solidFill>
                <a:effectLst/>
                <a:latin typeface="Arial"/>
                <a:cs typeface="Arial"/>
              </a:rPr>
              <a:t>Aruvani</a:t>
            </a:r>
            <a:r>
              <a:rPr lang="nl-NL" b="0" i="0">
                <a:solidFill>
                  <a:srgbClr val="202122"/>
                </a:solidFill>
                <a:effectLst/>
                <a:latin typeface="Arial"/>
                <a:cs typeface="Arial"/>
              </a:rPr>
              <a:t> of </a:t>
            </a:r>
            <a:r>
              <a:rPr lang="nl-NL" b="0" i="1" err="1">
                <a:solidFill>
                  <a:srgbClr val="202122"/>
                </a:solidFill>
                <a:effectLst/>
                <a:latin typeface="Arial"/>
                <a:cs typeface="Arial"/>
              </a:rPr>
              <a:t>Jagappa</a:t>
            </a:r>
            <a:r>
              <a:rPr lang="nl-NL" b="0" i="0">
                <a:solidFill>
                  <a:srgbClr val="202122"/>
                </a:solidFill>
                <a:effectLst/>
                <a:latin typeface="Arial"/>
                <a:cs typeface="Arial"/>
              </a:rPr>
              <a:t>.</a:t>
            </a:r>
          </a:p>
          <a:p>
            <a:pPr algn="l"/>
            <a:r>
              <a:rPr lang="nl-NL" b="0" i="0">
                <a:solidFill>
                  <a:srgbClr val="202122"/>
                </a:solidFill>
                <a:effectLst/>
                <a:latin typeface="Arial"/>
                <a:cs typeface="Arial"/>
              </a:rPr>
              <a:t>In </a:t>
            </a:r>
            <a:r>
              <a:rPr lang="nl-NL" b="0" i="0" u="none" strike="noStrike">
                <a:solidFill>
                  <a:srgbClr val="0645AD"/>
                </a:solidFill>
                <a:effectLst/>
                <a:latin typeface="Arial"/>
                <a:cs typeface="Arial"/>
                <a:hlinkClick r:id="rId6" tooltip="Pakistan"/>
              </a:rPr>
              <a:t>Pakistan</a:t>
            </a:r>
            <a:r>
              <a:rPr lang="nl-NL" b="0" i="0">
                <a:solidFill>
                  <a:srgbClr val="202122"/>
                </a:solidFill>
                <a:effectLst/>
                <a:latin typeface="Arial"/>
                <a:cs typeface="Arial"/>
              </a:rPr>
              <a:t> en </a:t>
            </a:r>
            <a:r>
              <a:rPr lang="nl-NL" b="0" i="0" u="none" strike="noStrike">
                <a:solidFill>
                  <a:srgbClr val="0645AD"/>
                </a:solidFill>
                <a:effectLst/>
                <a:latin typeface="Arial"/>
                <a:cs typeface="Arial"/>
                <a:hlinkClick r:id="rId7" tooltip="Bangladesh"/>
              </a:rPr>
              <a:t>Bangladesh</a:t>
            </a:r>
            <a:r>
              <a:rPr lang="nl-NL" b="0" i="0">
                <a:solidFill>
                  <a:srgbClr val="202122"/>
                </a:solidFill>
                <a:effectLst/>
                <a:latin typeface="Arial"/>
                <a:cs typeface="Arial"/>
              </a:rPr>
              <a:t> worden </a:t>
            </a:r>
            <a:r>
              <a:rPr lang="nl-NL" b="0" i="0" err="1">
                <a:solidFill>
                  <a:srgbClr val="202122"/>
                </a:solidFill>
                <a:effectLst/>
                <a:latin typeface="Arial"/>
                <a:cs typeface="Arial"/>
              </a:rPr>
              <a:t>hijra's</a:t>
            </a:r>
            <a:r>
              <a:rPr lang="nl-NL" b="0" i="0">
                <a:solidFill>
                  <a:srgbClr val="202122"/>
                </a:solidFill>
                <a:effectLst/>
                <a:latin typeface="Arial"/>
                <a:cs typeface="Arial"/>
              </a:rPr>
              <a:t> officieel erkend als deel uitmakende van een 'derde geslacht' door de overheid. Ze worden gezien als noch man, noch vrouw. Ook in India worden transgender individuen erkend als deel van een derde geslacht, en worden daarmee officieel beschermd door de wet. De meeste </a:t>
            </a:r>
            <a:r>
              <a:rPr lang="nl-NL" b="0" i="0" err="1">
                <a:solidFill>
                  <a:srgbClr val="202122"/>
                </a:solidFill>
                <a:effectLst/>
                <a:latin typeface="Arial"/>
                <a:cs typeface="Arial"/>
              </a:rPr>
              <a:t>hijra's</a:t>
            </a:r>
            <a:r>
              <a:rPr lang="nl-NL" b="0" i="0">
                <a:solidFill>
                  <a:srgbClr val="202122"/>
                </a:solidFill>
                <a:effectLst/>
                <a:latin typeface="Arial"/>
                <a:cs typeface="Arial"/>
              </a:rPr>
              <a:t> zijn </a:t>
            </a:r>
            <a:r>
              <a:rPr lang="nl-NL" b="0" i="0" u="none" strike="noStrike">
                <a:solidFill>
                  <a:srgbClr val="0645AD"/>
                </a:solidFill>
                <a:effectLst/>
                <a:latin typeface="Arial"/>
                <a:cs typeface="Arial"/>
                <a:hlinkClick r:id="rId8" tooltip="Castratie"/>
              </a:rPr>
              <a:t>gecastreerd</a:t>
            </a:r>
            <a:r>
              <a:rPr lang="nl-NL" b="0" i="0">
                <a:solidFill>
                  <a:srgbClr val="202122"/>
                </a:solidFill>
                <a:effectLst/>
                <a:latin typeface="Arial"/>
                <a:cs typeface="Arial"/>
              </a:rPr>
              <a:t>.</a:t>
            </a:r>
          </a:p>
          <a:p>
            <a:pPr algn="l"/>
            <a:r>
              <a:rPr lang="nl-NL" b="0" i="0">
                <a:solidFill>
                  <a:srgbClr val="202122"/>
                </a:solidFill>
                <a:effectLst/>
                <a:latin typeface="Arial"/>
                <a:cs typeface="Arial"/>
              </a:rPr>
              <a:t>Veel </a:t>
            </a:r>
            <a:r>
              <a:rPr lang="nl-NL" b="0" i="0" err="1">
                <a:solidFill>
                  <a:srgbClr val="202122"/>
                </a:solidFill>
                <a:effectLst/>
                <a:latin typeface="Arial"/>
                <a:cs typeface="Arial"/>
              </a:rPr>
              <a:t>hijra's</a:t>
            </a:r>
            <a:r>
              <a:rPr lang="nl-NL" b="0" i="0">
                <a:solidFill>
                  <a:srgbClr val="202122"/>
                </a:solidFill>
                <a:effectLst/>
                <a:latin typeface="Arial"/>
                <a:cs typeface="Arial"/>
              </a:rPr>
              <a:t> leven samen in speciale </a:t>
            </a:r>
            <a:r>
              <a:rPr lang="nl-NL" b="0" i="0" err="1">
                <a:solidFill>
                  <a:srgbClr val="202122"/>
                </a:solidFill>
                <a:effectLst/>
                <a:latin typeface="Arial"/>
                <a:cs typeface="Arial"/>
              </a:rPr>
              <a:t>hijra</a:t>
            </a:r>
            <a:r>
              <a:rPr lang="nl-NL" b="0" i="0">
                <a:solidFill>
                  <a:srgbClr val="202122"/>
                </a:solidFill>
                <a:effectLst/>
                <a:latin typeface="Arial"/>
                <a:cs typeface="Arial"/>
              </a:rPr>
              <a:t>-groepen, aangezien ze dikwijls worden uitgespuwd door de maatschappij. Deze worden geleid door een Goeroe Ma, die hen kost en inwoning geeft. In ruil daarvoor verdienen ze de kost voor haar. Zodra ze de </a:t>
            </a:r>
            <a:r>
              <a:rPr lang="nl-NL" b="0" i="0" err="1">
                <a:solidFill>
                  <a:srgbClr val="202122"/>
                </a:solidFill>
                <a:effectLst/>
                <a:latin typeface="Arial"/>
                <a:cs typeface="Arial"/>
              </a:rPr>
              <a:t>hijra</a:t>
            </a:r>
            <a:r>
              <a:rPr lang="nl-NL" b="0" i="0">
                <a:solidFill>
                  <a:srgbClr val="202122"/>
                </a:solidFill>
                <a:effectLst/>
                <a:latin typeface="Arial"/>
                <a:cs typeface="Arial"/>
              </a:rPr>
              <a:t>-gemeenschap betreden, leren ze de gemeenschappelijke geheimtaal, het </a:t>
            </a:r>
            <a:r>
              <a:rPr lang="nl-NL" b="0" i="0" u="none" strike="noStrike">
                <a:solidFill>
                  <a:srgbClr val="0645AD"/>
                </a:solidFill>
                <a:effectLst/>
                <a:latin typeface="Arial"/>
                <a:cs typeface="Arial"/>
                <a:hlinkClick r:id="rId9" tooltip="Hijra Farsi"/>
              </a:rPr>
              <a:t>Hijra Farsi</a:t>
            </a:r>
            <a:r>
              <a:rPr lang="nl-NL" b="0" i="0">
                <a:solidFill>
                  <a:srgbClr val="202122"/>
                </a:solidFill>
                <a:effectLst/>
                <a:latin typeface="Arial"/>
                <a:cs typeface="Arial"/>
              </a:rPr>
              <a:t>. (wiki)</a:t>
            </a:r>
          </a:p>
          <a:p>
            <a:pPr algn="l"/>
            <a:endParaRPr lang="nl-NL" b="0" i="0">
              <a:solidFill>
                <a:srgbClr val="202122"/>
              </a:solidFill>
              <a:effectLst/>
              <a:latin typeface="Arial" panose="020B0604020202020204" pitchFamily="34" charset="0"/>
            </a:endParaRPr>
          </a:p>
          <a:p>
            <a:pPr marL="228600" indent="-228600" algn="l">
              <a:buAutoNum type="arabicPlain" startAt="2"/>
            </a:pPr>
            <a:r>
              <a:rPr lang="nl-NL" b="0" i="0" err="1">
                <a:solidFill>
                  <a:srgbClr val="202122"/>
                </a:solidFill>
                <a:effectLst/>
                <a:latin typeface="Arial"/>
                <a:cs typeface="Arial"/>
              </a:rPr>
              <a:t>Two</a:t>
            </a:r>
            <a:r>
              <a:rPr lang="nl-NL" b="0" i="0">
                <a:solidFill>
                  <a:srgbClr val="202122"/>
                </a:solidFill>
                <a:effectLst/>
                <a:latin typeface="Arial"/>
                <a:cs typeface="Arial"/>
              </a:rPr>
              <a:t>-sprit</a:t>
            </a:r>
          </a:p>
          <a:p>
            <a:pPr marL="0" indent="0" algn="l">
              <a:buNone/>
            </a:pPr>
            <a:r>
              <a:rPr lang="nl-NL" b="1" i="0" err="1">
                <a:solidFill>
                  <a:srgbClr val="202122"/>
                </a:solidFill>
                <a:effectLst/>
                <a:latin typeface="Arial"/>
                <a:cs typeface="Arial"/>
              </a:rPr>
              <a:t>Two</a:t>
            </a:r>
            <a:r>
              <a:rPr lang="nl-NL" b="1" i="0">
                <a:solidFill>
                  <a:srgbClr val="202122"/>
                </a:solidFill>
                <a:effectLst/>
                <a:latin typeface="Arial"/>
                <a:cs typeface="Arial"/>
              </a:rPr>
              <a:t>-spirit</a:t>
            </a:r>
            <a:r>
              <a:rPr lang="nl-NL" b="0" i="0">
                <a:solidFill>
                  <a:srgbClr val="202122"/>
                </a:solidFill>
                <a:effectLst/>
                <a:latin typeface="Arial"/>
                <a:cs typeface="Arial"/>
              </a:rPr>
              <a:t> (ook </a:t>
            </a:r>
            <a:r>
              <a:rPr lang="nl-NL" b="1" i="0" err="1">
                <a:solidFill>
                  <a:srgbClr val="202122"/>
                </a:solidFill>
                <a:effectLst/>
                <a:latin typeface="Arial"/>
                <a:cs typeface="Arial"/>
              </a:rPr>
              <a:t>two</a:t>
            </a:r>
            <a:r>
              <a:rPr lang="nl-NL" b="1" i="0">
                <a:solidFill>
                  <a:srgbClr val="202122"/>
                </a:solidFill>
                <a:effectLst/>
                <a:latin typeface="Arial"/>
                <a:cs typeface="Arial"/>
              </a:rPr>
              <a:t> spirit</a:t>
            </a:r>
            <a:r>
              <a:rPr lang="nl-NL" b="0" i="0">
                <a:solidFill>
                  <a:srgbClr val="202122"/>
                </a:solidFill>
                <a:effectLst/>
                <a:latin typeface="Arial"/>
                <a:cs typeface="Arial"/>
              </a:rPr>
              <a:t> , </a:t>
            </a:r>
            <a:r>
              <a:rPr lang="nl-NL" b="1" i="0">
                <a:solidFill>
                  <a:srgbClr val="202122"/>
                </a:solidFill>
                <a:effectLst/>
                <a:latin typeface="Arial"/>
                <a:cs typeface="Arial"/>
              </a:rPr>
              <a:t>2S</a:t>
            </a:r>
            <a:r>
              <a:rPr lang="nl-NL" b="0" i="0">
                <a:solidFill>
                  <a:srgbClr val="202122"/>
                </a:solidFill>
                <a:effectLst/>
                <a:latin typeface="Arial"/>
                <a:cs typeface="Arial"/>
              </a:rPr>
              <a:t> of, soms, </a:t>
            </a:r>
            <a:r>
              <a:rPr lang="nl-NL" b="1" i="0" err="1">
                <a:solidFill>
                  <a:srgbClr val="202122"/>
                </a:solidFill>
                <a:effectLst/>
                <a:latin typeface="Arial"/>
                <a:cs typeface="Arial"/>
              </a:rPr>
              <a:t>twospirited</a:t>
            </a:r>
            <a:r>
              <a:rPr lang="nl-NL" b="0" i="0">
                <a:solidFill>
                  <a:srgbClr val="202122"/>
                </a:solidFill>
                <a:effectLst/>
                <a:latin typeface="Arial"/>
                <a:cs typeface="Arial"/>
              </a:rPr>
              <a:t> ) is een moderne, </a:t>
            </a:r>
            <a:r>
              <a:rPr lang="nl-NL" b="0" i="0" u="none" strike="noStrike">
                <a:solidFill>
                  <a:srgbClr val="0645AD"/>
                </a:solidFill>
                <a:effectLst/>
                <a:latin typeface="Arial"/>
                <a:cs typeface="Arial"/>
                <a:hlinkClick r:id="rId10" tooltip="Pan-Indiaas"/>
              </a:rPr>
              <a:t>pan-Indiase</a:t>
            </a:r>
            <a:r>
              <a:rPr lang="nl-NL" b="0" i="0">
                <a:solidFill>
                  <a:srgbClr val="202122"/>
                </a:solidFill>
                <a:effectLst/>
                <a:latin typeface="Arial"/>
                <a:cs typeface="Arial"/>
              </a:rPr>
              <a:t> , </a:t>
            </a:r>
            <a:r>
              <a:rPr lang="nl-NL" b="0" i="0" u="none" strike="noStrike">
                <a:solidFill>
                  <a:srgbClr val="0645AD"/>
                </a:solidFill>
                <a:effectLst/>
                <a:latin typeface="Arial"/>
                <a:cs typeface="Arial"/>
                <a:hlinkClick r:id="rId11" tooltip="paraplu term"/>
              </a:rPr>
              <a:t>overkoepelende term</a:t>
            </a:r>
            <a:r>
              <a:rPr lang="nl-NL" b="0" i="0">
                <a:solidFill>
                  <a:srgbClr val="202122"/>
                </a:solidFill>
                <a:effectLst/>
                <a:latin typeface="Arial"/>
                <a:cs typeface="Arial"/>
              </a:rPr>
              <a:t> die door sommige </a:t>
            </a:r>
            <a:r>
              <a:rPr lang="nl-NL" b="0" i="0" u="none" strike="noStrike">
                <a:solidFill>
                  <a:srgbClr val="0645AD"/>
                </a:solidFill>
                <a:effectLst/>
                <a:latin typeface="Arial"/>
                <a:cs typeface="Arial"/>
                <a:hlinkClick r:id="rId12" tooltip="Inheemse volkeren van Amerika"/>
              </a:rPr>
              <a:t>inheemse Noord-Amerikanen</a:t>
            </a:r>
            <a:r>
              <a:rPr lang="nl-NL" b="0" i="0">
                <a:solidFill>
                  <a:srgbClr val="202122"/>
                </a:solidFill>
                <a:effectLst/>
                <a:latin typeface="Arial"/>
                <a:cs typeface="Arial"/>
              </a:rPr>
              <a:t> wordt gebruikt om inheemse mensen in hun gemeenschappen te beschrijven die voldoen aan een traditioneel </a:t>
            </a:r>
            <a:r>
              <a:rPr lang="nl-NL" b="0" i="0" u="none" strike="noStrike">
                <a:solidFill>
                  <a:srgbClr val="0645AD"/>
                </a:solidFill>
                <a:effectLst/>
                <a:latin typeface="Arial"/>
                <a:cs typeface="Arial"/>
                <a:hlinkClick r:id="rId13" tooltip="derde geslacht"/>
              </a:rPr>
              <a:t>derde geslacht</a:t>
            </a:r>
            <a:r>
              <a:rPr lang="nl-NL" b="0" i="0">
                <a:solidFill>
                  <a:srgbClr val="202122"/>
                </a:solidFill>
                <a:effectLst/>
                <a:latin typeface="Arial"/>
                <a:cs typeface="Arial"/>
              </a:rPr>
              <a:t> (of een ander </a:t>
            </a:r>
            <a:r>
              <a:rPr lang="nl-NL" b="0" i="0" u="none" strike="noStrike">
                <a:solidFill>
                  <a:srgbClr val="0645AD"/>
                </a:solidFill>
                <a:effectLst/>
                <a:latin typeface="Arial"/>
                <a:cs typeface="Arial"/>
                <a:hlinkClick r:id="rId14" tooltip="Geslachtsverschil"/>
              </a:rPr>
              <a:t>geslacht- variant</a:t>
            </a:r>
            <a:r>
              <a:rPr lang="nl-NL" b="0" i="0">
                <a:solidFill>
                  <a:srgbClr val="202122"/>
                </a:solidFill>
                <a:effectLst/>
                <a:latin typeface="Arial"/>
                <a:cs typeface="Arial"/>
              </a:rPr>
              <a:t> ) ceremoniële en sociale rol in hun culturen. (wiki)</a:t>
            </a:r>
            <a:endParaRPr lang="nl-BE" b="0" i="0">
              <a:solidFill>
                <a:srgbClr val="FF0000"/>
              </a:solidFill>
              <a:effectLst/>
              <a:highlight>
                <a:srgbClr val="FFFF00"/>
              </a:highlight>
              <a:latin typeface="Arial"/>
              <a:cs typeface="Arial"/>
            </a:endParaRPr>
          </a:p>
          <a:p>
            <a:pPr marL="0" indent="0" algn="l">
              <a:buNone/>
            </a:pPr>
            <a:endParaRPr lang="nl-BE" b="0" i="0">
              <a:solidFill>
                <a:srgbClr val="FF0000"/>
              </a:solidFill>
              <a:effectLst/>
              <a:highlight>
                <a:srgbClr val="FFFF00"/>
              </a:highlight>
              <a:latin typeface="Arial" panose="020B0604020202020204" pitchFamily="34" charset="0"/>
            </a:endParaRPr>
          </a:p>
          <a:p>
            <a:pPr marL="228600" indent="-228600" algn="l">
              <a:buAutoNum type="arabicPlain" startAt="3"/>
            </a:pPr>
            <a:r>
              <a:rPr lang="nl-BE" b="0" i="0" err="1">
                <a:solidFill>
                  <a:srgbClr val="FF0000"/>
                </a:solidFill>
                <a:effectLst/>
                <a:highlight>
                  <a:srgbClr val="FFFF00"/>
                </a:highlight>
                <a:latin typeface="Arial" panose="020B0604020202020204" pitchFamily="34" charset="0"/>
              </a:rPr>
              <a:t>Bugis</a:t>
            </a:r>
            <a:endParaRPr lang="nl-BE" b="0" i="0">
              <a:solidFill>
                <a:srgbClr val="FF0000"/>
              </a:solidFill>
              <a:effectLst/>
              <a:highlight>
                <a:srgbClr val="FFFF00"/>
              </a:highlight>
              <a:latin typeface="Arial" panose="020B0604020202020204" pitchFamily="34" charset="0"/>
            </a:endParaRPr>
          </a:p>
          <a:p>
            <a:r>
              <a:rPr lang="nl-NL" b="0" i="0">
                <a:solidFill>
                  <a:srgbClr val="202122"/>
                </a:solidFill>
                <a:effectLst/>
                <a:latin typeface="Arial"/>
                <a:cs typeface="Arial"/>
              </a:rPr>
              <a:t>Het </a:t>
            </a:r>
            <a:r>
              <a:rPr lang="nl-NL" b="0" i="0" u="none" strike="noStrike">
                <a:solidFill>
                  <a:srgbClr val="0645AD"/>
                </a:solidFill>
                <a:effectLst/>
                <a:latin typeface="Arial"/>
                <a:cs typeface="Arial"/>
                <a:hlinkClick r:id="rId15" tooltip="Bugis"/>
              </a:rPr>
              <a:t>Bugis</a:t>
            </a:r>
            <a:r>
              <a:rPr lang="nl-NL" b="0" i="0">
                <a:solidFill>
                  <a:srgbClr val="202122"/>
                </a:solidFill>
                <a:effectLst/>
                <a:latin typeface="Arial"/>
                <a:cs typeface="Arial"/>
              </a:rPr>
              <a:t> - volk is het talrijkst van de drie belangrijkste </a:t>
            </a:r>
            <a:r>
              <a:rPr lang="nl-NL" b="0" i="0" u="none" strike="noStrike">
                <a:solidFill>
                  <a:srgbClr val="0645AD"/>
                </a:solidFill>
                <a:effectLst/>
                <a:latin typeface="Arial"/>
                <a:cs typeface="Arial"/>
                <a:hlinkClick r:id="rId16" tooltip="Etnische groep"/>
              </a:rPr>
              <a:t>etnische groepen</a:t>
            </a:r>
            <a:r>
              <a:rPr lang="nl-NL" b="0" i="0">
                <a:solidFill>
                  <a:srgbClr val="202122"/>
                </a:solidFill>
                <a:effectLst/>
                <a:latin typeface="Arial"/>
                <a:cs typeface="Arial"/>
              </a:rPr>
              <a:t> van </a:t>
            </a:r>
            <a:r>
              <a:rPr lang="nl-NL" b="0" i="0" u="none" strike="noStrike">
                <a:solidFill>
                  <a:srgbClr val="0645AD"/>
                </a:solidFill>
                <a:effectLst/>
                <a:latin typeface="Arial"/>
                <a:cs typeface="Arial"/>
                <a:hlinkClick r:id="rId17" tooltip="Zuid-Sulawesi"/>
              </a:rPr>
              <a:t>Zuid-Sulawesi</a:t>
            </a:r>
            <a:r>
              <a:rPr lang="nl-NL" b="0" i="0">
                <a:solidFill>
                  <a:srgbClr val="202122"/>
                </a:solidFill>
                <a:effectLst/>
                <a:latin typeface="Arial"/>
                <a:cs typeface="Arial"/>
              </a:rPr>
              <a:t> , </a:t>
            </a:r>
            <a:r>
              <a:rPr lang="nl-NL" b="0" i="0" u="none" strike="noStrike">
                <a:solidFill>
                  <a:srgbClr val="0645AD"/>
                </a:solidFill>
                <a:effectLst/>
                <a:latin typeface="Arial"/>
                <a:cs typeface="Arial"/>
                <a:hlinkClick r:id="rId18" tooltip="Indonesië"/>
              </a:rPr>
              <a:t>Indonesië</a:t>
            </a:r>
            <a:r>
              <a:rPr lang="nl-NL" b="0" i="0">
                <a:solidFill>
                  <a:srgbClr val="202122"/>
                </a:solidFill>
                <a:effectLst/>
                <a:latin typeface="Arial"/>
                <a:cs typeface="Arial"/>
              </a:rPr>
              <a:t> , </a:t>
            </a:r>
            <a:r>
              <a:rPr lang="nl-NL" b="0" i="0" u="none" strike="noStrike" baseline="30000">
                <a:solidFill>
                  <a:srgbClr val="0645AD"/>
                </a:solidFill>
                <a:effectLst/>
                <a:latin typeface="Arial"/>
                <a:cs typeface="Arial"/>
                <a:hlinkClick r:id="rId19"/>
              </a:rPr>
              <a:t>[1] </a:t>
            </a:r>
            <a:r>
              <a:rPr lang="nl-NL" b="0" i="0" u="none" strike="noStrike" baseline="30000">
                <a:solidFill>
                  <a:srgbClr val="0645AD"/>
                </a:solidFill>
                <a:effectLst/>
                <a:latin typeface="Arial"/>
                <a:cs typeface="Arial"/>
                <a:hlinkClick r:id="rId20"/>
              </a:rPr>
              <a:t>[2]</a:t>
            </a:r>
            <a:r>
              <a:rPr lang="nl-NL" b="0" i="0">
                <a:solidFill>
                  <a:srgbClr val="202122"/>
                </a:solidFill>
                <a:effectLst/>
                <a:latin typeface="Arial"/>
                <a:cs typeface="Arial"/>
              </a:rPr>
              <a:t> met ongeveer 3 miljoen mensen.</a:t>
            </a:r>
            <a:r>
              <a:rPr lang="nl-NL">
                <a:solidFill>
                  <a:srgbClr val="202122"/>
                </a:solidFill>
                <a:latin typeface="Arial"/>
                <a:cs typeface="Arial"/>
              </a:rPr>
              <a:t> </a:t>
            </a:r>
            <a:endParaRPr lang="nl-NL" b="0" i="0">
              <a:solidFill>
                <a:srgbClr val="202122"/>
              </a:solidFill>
              <a:effectLst/>
              <a:latin typeface="Arial" panose="020B0604020202020204" pitchFamily="34" charset="0"/>
              <a:cs typeface="Arial"/>
            </a:endParaRPr>
          </a:p>
          <a:p>
            <a:pPr algn="l"/>
            <a:r>
              <a:rPr lang="nl-NL" b="0" i="0">
                <a:solidFill>
                  <a:srgbClr val="202122"/>
                </a:solidFill>
                <a:effectLst/>
                <a:latin typeface="Arial"/>
                <a:cs typeface="Arial"/>
              </a:rPr>
              <a:t>In tegenstelling tot de </a:t>
            </a:r>
            <a:r>
              <a:rPr lang="nl-NL" b="0" i="0" u="none" strike="noStrike">
                <a:solidFill>
                  <a:srgbClr val="0645AD"/>
                </a:solidFill>
                <a:effectLst/>
                <a:latin typeface="Arial"/>
                <a:cs typeface="Arial"/>
                <a:hlinkClick r:id="rId21" tooltip="Geslacht binair"/>
              </a:rPr>
              <a:t>genderbinaire</a:t>
            </a:r>
            <a:r>
              <a:rPr lang="nl-NL" b="0" i="0">
                <a:solidFill>
                  <a:srgbClr val="202122"/>
                </a:solidFill>
                <a:effectLst/>
                <a:latin typeface="Arial"/>
                <a:cs typeface="Arial"/>
              </a:rPr>
              <a:t> , kent de </a:t>
            </a:r>
            <a:r>
              <a:rPr lang="nl-NL" b="0" i="0" err="1">
                <a:solidFill>
                  <a:srgbClr val="202122"/>
                </a:solidFill>
                <a:effectLst/>
                <a:latin typeface="Arial"/>
                <a:cs typeface="Arial"/>
              </a:rPr>
              <a:t>Bugis</a:t>
            </a:r>
            <a:r>
              <a:rPr lang="nl-NL" b="0" i="0">
                <a:solidFill>
                  <a:srgbClr val="202122"/>
                </a:solidFill>
                <a:effectLst/>
                <a:latin typeface="Arial"/>
                <a:cs typeface="Arial"/>
              </a:rPr>
              <a:t>-samenleving vijf </a:t>
            </a:r>
            <a:r>
              <a:rPr lang="nl-NL" b="0" i="0" u="none" strike="noStrike">
                <a:solidFill>
                  <a:srgbClr val="0645AD"/>
                </a:solidFill>
                <a:effectLst/>
                <a:latin typeface="Arial"/>
                <a:cs typeface="Arial"/>
                <a:hlinkClick r:id="rId22" tooltip="Geslacht"/>
              </a:rPr>
              <a:t>geslachten</a:t>
            </a:r>
            <a:r>
              <a:rPr lang="nl-NL" b="0" i="0">
                <a:solidFill>
                  <a:srgbClr val="202122"/>
                </a:solidFill>
                <a:effectLst/>
                <a:latin typeface="Arial"/>
                <a:cs typeface="Arial"/>
              </a:rPr>
              <a:t> : </a:t>
            </a:r>
            <a:r>
              <a:rPr lang="nl-NL" b="0" i="1" err="1">
                <a:solidFill>
                  <a:srgbClr val="202122"/>
                </a:solidFill>
                <a:effectLst/>
                <a:latin typeface="Arial"/>
                <a:cs typeface="Arial"/>
              </a:rPr>
              <a:t>makkunrai</a:t>
            </a:r>
            <a:r>
              <a:rPr lang="nl-NL" b="0" i="0">
                <a:solidFill>
                  <a:srgbClr val="202122"/>
                </a:solidFill>
                <a:effectLst/>
                <a:latin typeface="Arial"/>
                <a:cs typeface="Arial"/>
              </a:rPr>
              <a:t> , </a:t>
            </a:r>
            <a:r>
              <a:rPr lang="nl-NL" b="0" i="1" err="1">
                <a:solidFill>
                  <a:srgbClr val="202122"/>
                </a:solidFill>
                <a:effectLst/>
                <a:latin typeface="Arial"/>
                <a:cs typeface="Arial"/>
              </a:rPr>
              <a:t>oroane</a:t>
            </a:r>
            <a:r>
              <a:rPr lang="nl-NL" b="0" i="0">
                <a:solidFill>
                  <a:srgbClr val="202122"/>
                </a:solidFill>
                <a:effectLst/>
                <a:latin typeface="Arial"/>
                <a:cs typeface="Arial"/>
              </a:rPr>
              <a:t> , </a:t>
            </a:r>
            <a:r>
              <a:rPr lang="nl-NL" b="0" i="1" err="1">
                <a:solidFill>
                  <a:srgbClr val="202122"/>
                </a:solidFill>
                <a:effectLst/>
                <a:latin typeface="Arial"/>
                <a:cs typeface="Arial"/>
              </a:rPr>
              <a:t>bissu</a:t>
            </a:r>
            <a:r>
              <a:rPr lang="nl-NL" b="0" i="0">
                <a:solidFill>
                  <a:srgbClr val="202122"/>
                </a:solidFill>
                <a:effectLst/>
                <a:latin typeface="Arial"/>
                <a:cs typeface="Arial"/>
              </a:rPr>
              <a:t> , </a:t>
            </a:r>
            <a:r>
              <a:rPr lang="nl-NL" b="0" i="1" err="1">
                <a:solidFill>
                  <a:srgbClr val="202122"/>
                </a:solidFill>
                <a:effectLst/>
                <a:latin typeface="Arial"/>
                <a:cs typeface="Arial"/>
              </a:rPr>
              <a:t>calabai</a:t>
            </a:r>
            <a:r>
              <a:rPr lang="nl-NL" b="0" i="0">
                <a:solidFill>
                  <a:srgbClr val="202122"/>
                </a:solidFill>
                <a:effectLst/>
                <a:latin typeface="Arial"/>
                <a:cs typeface="Arial"/>
              </a:rPr>
              <a:t> en </a:t>
            </a:r>
            <a:r>
              <a:rPr lang="nl-NL" b="0" i="1" err="1">
                <a:solidFill>
                  <a:srgbClr val="202122"/>
                </a:solidFill>
                <a:effectLst/>
                <a:latin typeface="Arial"/>
                <a:cs typeface="Arial"/>
              </a:rPr>
              <a:t>calalai</a:t>
            </a:r>
            <a:r>
              <a:rPr lang="nl-NL" b="0" i="0">
                <a:solidFill>
                  <a:srgbClr val="202122"/>
                </a:solidFill>
                <a:effectLst/>
                <a:latin typeface="Arial"/>
                <a:cs typeface="Arial"/>
              </a:rPr>
              <a:t> . Het concept van vijf geslachten is al minstens zes eeuwen een belangrijk onderdeel van hun cultuur, volgens antropoloog </a:t>
            </a:r>
            <a:r>
              <a:rPr lang="nl-NL" b="0" i="0" err="1">
                <a:solidFill>
                  <a:srgbClr val="202122"/>
                </a:solidFill>
                <a:effectLst/>
                <a:latin typeface="Arial"/>
                <a:cs typeface="Arial"/>
              </a:rPr>
              <a:t>Sharyn</a:t>
            </a:r>
            <a:r>
              <a:rPr lang="nl-NL" b="0" i="0">
                <a:solidFill>
                  <a:srgbClr val="202122"/>
                </a:solidFill>
                <a:effectLst/>
                <a:latin typeface="Arial"/>
                <a:cs typeface="Arial"/>
              </a:rPr>
              <a:t> Graham Davies, daarbij verwijzend naar soortgelijke tradities in </a:t>
            </a:r>
            <a:r>
              <a:rPr lang="nl-NL" b="0" i="0" u="none" strike="noStrike">
                <a:solidFill>
                  <a:srgbClr val="0645AD"/>
                </a:solidFill>
                <a:effectLst/>
                <a:latin typeface="Arial"/>
                <a:cs typeface="Arial"/>
                <a:hlinkClick r:id="rId23" tooltip="Thailand"/>
              </a:rPr>
              <a:t>Thailand</a:t>
            </a:r>
            <a:r>
              <a:rPr lang="nl-NL" b="0" i="0">
                <a:solidFill>
                  <a:srgbClr val="202122"/>
                </a:solidFill>
                <a:effectLst/>
                <a:latin typeface="Arial"/>
                <a:cs typeface="Arial"/>
              </a:rPr>
              <a:t> , </a:t>
            </a:r>
            <a:r>
              <a:rPr lang="nl-NL" b="0" i="0" u="none" strike="noStrike">
                <a:solidFill>
                  <a:srgbClr val="0645AD"/>
                </a:solidFill>
                <a:effectLst/>
                <a:latin typeface="Arial"/>
                <a:cs typeface="Arial"/>
                <a:hlinkClick r:id="rId24" tooltip="Maleisië"/>
              </a:rPr>
              <a:t>Maleisië</a:t>
            </a:r>
            <a:r>
              <a:rPr lang="nl-NL" b="0" i="0">
                <a:solidFill>
                  <a:srgbClr val="202122"/>
                </a:solidFill>
                <a:effectLst/>
                <a:latin typeface="Arial"/>
                <a:cs typeface="Arial"/>
              </a:rPr>
              <a:t> , </a:t>
            </a:r>
            <a:r>
              <a:rPr lang="nl-NL" b="0" i="0" u="none" strike="noStrike">
                <a:solidFill>
                  <a:srgbClr val="0645AD"/>
                </a:solidFill>
                <a:effectLst/>
                <a:latin typeface="Arial"/>
                <a:cs typeface="Arial"/>
                <a:hlinkClick r:id="rId25" tooltip="India"/>
              </a:rPr>
              <a:t>India</a:t>
            </a:r>
            <a:r>
              <a:rPr lang="nl-NL" b="0" i="0">
                <a:solidFill>
                  <a:srgbClr val="202122"/>
                </a:solidFill>
                <a:effectLst/>
                <a:latin typeface="Arial"/>
                <a:cs typeface="Arial"/>
              </a:rPr>
              <a:t> en </a:t>
            </a:r>
            <a:r>
              <a:rPr lang="nl-NL" b="0" i="0" u="none" strike="noStrike">
                <a:solidFill>
                  <a:srgbClr val="0645AD"/>
                </a:solidFill>
                <a:effectLst/>
                <a:latin typeface="Arial"/>
                <a:cs typeface="Arial"/>
                <a:hlinkClick r:id="rId26" tooltip="Bangladesh"/>
              </a:rPr>
              <a:t>Bangladesh</a:t>
            </a:r>
            <a:r>
              <a:rPr lang="nl-NL" b="0" i="0">
                <a:solidFill>
                  <a:srgbClr val="202122"/>
                </a:solidFill>
                <a:effectLst/>
                <a:latin typeface="Arial"/>
                <a:cs typeface="Arial"/>
              </a:rPr>
              <a:t> . </a:t>
            </a:r>
          </a:p>
          <a:p>
            <a:pPr algn="l"/>
            <a:endParaRPr lang="nl-NL" b="0" i="0">
              <a:solidFill>
                <a:srgbClr val="202122"/>
              </a:solidFill>
              <a:effectLst/>
              <a:latin typeface="Arial" panose="020B0604020202020204" pitchFamily="34" charset="0"/>
            </a:endParaRPr>
          </a:p>
          <a:p>
            <a:pPr algn="l"/>
            <a:r>
              <a:rPr lang="nl-NL" b="0" i="1" err="1">
                <a:solidFill>
                  <a:srgbClr val="202122"/>
                </a:solidFill>
                <a:effectLst/>
                <a:latin typeface="Arial"/>
                <a:cs typeface="Arial"/>
              </a:rPr>
              <a:t>Oroané</a:t>
            </a:r>
            <a:r>
              <a:rPr lang="nl-NL" b="0" i="0">
                <a:solidFill>
                  <a:srgbClr val="202122"/>
                </a:solidFill>
                <a:effectLst/>
                <a:latin typeface="Arial"/>
                <a:cs typeface="Arial"/>
              </a:rPr>
              <a:t> is vergelijkbaar met</a:t>
            </a:r>
            <a:r>
              <a:rPr lang="nl-NL" b="0" i="0" u="none" strike="noStrike">
                <a:solidFill>
                  <a:srgbClr val="0645AD"/>
                </a:solidFill>
                <a:effectLst/>
                <a:latin typeface="Arial"/>
                <a:cs typeface="Arial"/>
                <a:hlinkClick r:id="rId27" tooltip="Cisgender mannen"/>
              </a:rPr>
              <a:t> cisgender mannen</a:t>
            </a:r>
            <a:r>
              <a:rPr lang="nl-NL" b="0" i="0">
                <a:solidFill>
                  <a:srgbClr val="202122"/>
                </a:solidFill>
                <a:effectLst/>
                <a:latin typeface="Arial"/>
                <a:cs typeface="Arial"/>
              </a:rPr>
              <a:t> ,</a:t>
            </a:r>
            <a:r>
              <a:rPr lang="nl-NL" b="0" i="1">
                <a:solidFill>
                  <a:srgbClr val="202122"/>
                </a:solidFill>
                <a:effectLst/>
                <a:latin typeface="Arial"/>
                <a:cs typeface="Arial"/>
              </a:rPr>
              <a:t> </a:t>
            </a:r>
            <a:r>
              <a:rPr lang="nl-NL" b="0" i="1" err="1">
                <a:solidFill>
                  <a:srgbClr val="202122"/>
                </a:solidFill>
                <a:effectLst/>
                <a:latin typeface="Arial"/>
                <a:cs typeface="Arial"/>
              </a:rPr>
              <a:t>makkunrai</a:t>
            </a:r>
            <a:r>
              <a:rPr lang="nl-NL" b="0" i="0">
                <a:solidFill>
                  <a:srgbClr val="202122"/>
                </a:solidFill>
                <a:effectLst/>
                <a:latin typeface="Arial"/>
                <a:cs typeface="Arial"/>
              </a:rPr>
              <a:t> met</a:t>
            </a:r>
            <a:r>
              <a:rPr lang="nl-NL" b="0" i="0" u="none" strike="noStrike">
                <a:solidFill>
                  <a:srgbClr val="0645AD"/>
                </a:solidFill>
                <a:effectLst/>
                <a:latin typeface="Arial"/>
                <a:cs typeface="Arial"/>
                <a:hlinkClick r:id="rId28" tooltip="Cisgender vrouwen"/>
              </a:rPr>
              <a:t> cisgender vrouwen</a:t>
            </a:r>
            <a:r>
              <a:rPr lang="nl-NL" b="0" i="0">
                <a:solidFill>
                  <a:srgbClr val="202122"/>
                </a:solidFill>
                <a:effectLst/>
                <a:latin typeface="Arial"/>
                <a:cs typeface="Arial"/>
              </a:rPr>
              <a:t> ,</a:t>
            </a:r>
            <a:r>
              <a:rPr lang="nl-NL" b="0" i="1">
                <a:solidFill>
                  <a:srgbClr val="202122"/>
                </a:solidFill>
                <a:effectLst/>
                <a:latin typeface="Arial"/>
                <a:cs typeface="Arial"/>
              </a:rPr>
              <a:t> </a:t>
            </a:r>
            <a:r>
              <a:rPr lang="nl-NL" b="0" i="1" err="1">
                <a:solidFill>
                  <a:srgbClr val="202122"/>
                </a:solidFill>
                <a:effectLst/>
                <a:latin typeface="Arial"/>
                <a:cs typeface="Arial"/>
              </a:rPr>
              <a:t>calalai</a:t>
            </a:r>
            <a:r>
              <a:rPr lang="nl-NL" b="0" i="0">
                <a:solidFill>
                  <a:srgbClr val="202122"/>
                </a:solidFill>
                <a:effectLst/>
                <a:latin typeface="Arial"/>
                <a:cs typeface="Arial"/>
              </a:rPr>
              <a:t> met</a:t>
            </a:r>
            <a:r>
              <a:rPr lang="nl-NL" b="0" i="0" u="none" strike="noStrike">
                <a:solidFill>
                  <a:srgbClr val="0645AD"/>
                </a:solidFill>
                <a:effectLst/>
                <a:latin typeface="Arial"/>
                <a:cs typeface="Arial"/>
                <a:hlinkClick r:id="rId29" tooltip="Transgender mannen"/>
              </a:rPr>
              <a:t> transgender mannen</a:t>
            </a:r>
            <a:r>
              <a:rPr lang="nl-NL" b="0" i="0">
                <a:solidFill>
                  <a:srgbClr val="202122"/>
                </a:solidFill>
                <a:effectLst/>
                <a:latin typeface="Arial"/>
                <a:cs typeface="Arial"/>
              </a:rPr>
              <a:t> , en</a:t>
            </a:r>
            <a:r>
              <a:rPr lang="nl-NL" b="0" i="1">
                <a:solidFill>
                  <a:srgbClr val="202122"/>
                </a:solidFill>
                <a:effectLst/>
                <a:latin typeface="Arial"/>
                <a:cs typeface="Arial"/>
              </a:rPr>
              <a:t> </a:t>
            </a:r>
            <a:r>
              <a:rPr lang="nl-NL" b="0" i="1" err="1">
                <a:solidFill>
                  <a:srgbClr val="202122"/>
                </a:solidFill>
                <a:effectLst/>
                <a:latin typeface="Arial"/>
                <a:cs typeface="Arial"/>
              </a:rPr>
              <a:t>calabai</a:t>
            </a:r>
            <a:r>
              <a:rPr lang="nl-NL" b="0" i="0">
                <a:solidFill>
                  <a:srgbClr val="202122"/>
                </a:solidFill>
                <a:effectLst/>
                <a:latin typeface="Arial"/>
                <a:cs typeface="Arial"/>
              </a:rPr>
              <a:t> met</a:t>
            </a:r>
            <a:r>
              <a:rPr lang="nl-NL" b="0" i="0" u="none" strike="noStrike">
                <a:solidFill>
                  <a:srgbClr val="0645AD"/>
                </a:solidFill>
                <a:effectLst/>
                <a:latin typeface="Arial"/>
                <a:cs typeface="Arial"/>
                <a:hlinkClick r:id="rId30" tooltip="Transgender vrouwen"/>
              </a:rPr>
              <a:t> transgender vrouwen</a:t>
            </a:r>
            <a:r>
              <a:rPr lang="nl-NL" b="0" i="0">
                <a:solidFill>
                  <a:srgbClr val="202122"/>
                </a:solidFill>
                <a:effectLst/>
                <a:latin typeface="Arial"/>
                <a:cs typeface="Arial"/>
              </a:rPr>
              <a:t> ,</a:t>
            </a:r>
            <a:r>
              <a:rPr lang="nl-NL" b="0" i="0" u="none" strike="noStrike" baseline="30000">
                <a:solidFill>
                  <a:srgbClr val="0645AD"/>
                </a:solidFill>
                <a:effectLst/>
                <a:latin typeface="Arial"/>
                <a:cs typeface="Arial"/>
              </a:rPr>
              <a:t> </a:t>
            </a:r>
            <a:r>
              <a:rPr lang="nl-NL" b="0" i="0">
                <a:solidFill>
                  <a:srgbClr val="202122"/>
                </a:solidFill>
                <a:effectLst/>
                <a:latin typeface="Arial"/>
                <a:cs typeface="Arial"/>
              </a:rPr>
              <a:t>terwijl</a:t>
            </a:r>
            <a:r>
              <a:rPr lang="nl-NL" b="0" i="1">
                <a:solidFill>
                  <a:srgbClr val="202122"/>
                </a:solidFill>
                <a:effectLst/>
                <a:latin typeface="Arial"/>
                <a:cs typeface="Arial"/>
              </a:rPr>
              <a:t> </a:t>
            </a:r>
            <a:r>
              <a:rPr lang="nl-NL" b="0" i="1" err="1">
                <a:solidFill>
                  <a:srgbClr val="202122"/>
                </a:solidFill>
                <a:effectLst/>
                <a:latin typeface="Arial"/>
                <a:cs typeface="Arial"/>
              </a:rPr>
              <a:t>bissu</a:t>
            </a:r>
            <a:r>
              <a:rPr lang="nl-NL" b="0" i="0" u="none" strike="noStrike">
                <a:solidFill>
                  <a:srgbClr val="0645AD"/>
                </a:solidFill>
                <a:effectLst/>
                <a:latin typeface="Arial"/>
                <a:cs typeface="Arial"/>
                <a:hlinkClick r:id="rId31" tooltip="androgyn"/>
              </a:rPr>
              <a:t> androgyn</a:t>
            </a:r>
            <a:r>
              <a:rPr lang="nl-NL" b="0" i="0">
                <a:solidFill>
                  <a:srgbClr val="202122"/>
                </a:solidFill>
                <a:effectLst/>
                <a:latin typeface="Arial"/>
                <a:cs typeface="Arial"/>
              </a:rPr>
              <a:t> of</a:t>
            </a:r>
            <a:r>
              <a:rPr lang="nl-NL" b="0" i="0" u="none" strike="noStrike">
                <a:solidFill>
                  <a:srgbClr val="0645AD"/>
                </a:solidFill>
                <a:effectLst/>
                <a:latin typeface="Arial"/>
                <a:cs typeface="Arial"/>
                <a:hlinkClick r:id="rId32" tooltip="Intersekse"/>
              </a:rPr>
              <a:t> intersekse</a:t>
            </a:r>
            <a:r>
              <a:rPr lang="nl-NL" b="0" i="0">
                <a:solidFill>
                  <a:srgbClr val="202122"/>
                </a:solidFill>
                <a:effectLst/>
                <a:latin typeface="Arial"/>
                <a:cs typeface="Arial"/>
              </a:rPr>
              <a:t> en vereerde</a:t>
            </a:r>
            <a:r>
              <a:rPr lang="nl-NL" b="0" i="0" u="none" strike="noStrike">
                <a:solidFill>
                  <a:srgbClr val="0645AD"/>
                </a:solidFill>
                <a:effectLst/>
                <a:latin typeface="Arial"/>
                <a:cs typeface="Arial"/>
                <a:hlinkClick r:id="rId33" tooltip="sjamaan"/>
              </a:rPr>
              <a:t> sjamanen</a:t>
            </a:r>
            <a:r>
              <a:rPr lang="nl-NL" b="0" i="0">
                <a:solidFill>
                  <a:srgbClr val="202122"/>
                </a:solidFill>
                <a:effectLst/>
                <a:latin typeface="Arial"/>
                <a:cs typeface="Arial"/>
              </a:rPr>
              <a:t> of</a:t>
            </a:r>
            <a:r>
              <a:rPr lang="nl-NL" b="0" i="0" u="none" strike="noStrike">
                <a:solidFill>
                  <a:srgbClr val="0645AD"/>
                </a:solidFill>
                <a:effectLst/>
                <a:latin typeface="Arial"/>
                <a:cs typeface="Arial"/>
                <a:hlinkClick r:id="rId34" tooltip="Priester"/>
              </a:rPr>
              <a:t> gemeenschapspriesters</a:t>
            </a:r>
            <a:r>
              <a:rPr lang="nl-NL" b="0" i="0">
                <a:solidFill>
                  <a:srgbClr val="202122"/>
                </a:solidFill>
                <a:effectLst/>
                <a:latin typeface="Arial"/>
                <a:cs typeface="Arial"/>
              </a:rPr>
              <a:t> zijn. </a:t>
            </a:r>
          </a:p>
          <a:p>
            <a:pPr algn="l"/>
            <a:r>
              <a:rPr lang="nl-NL" b="0" i="0">
                <a:solidFill>
                  <a:srgbClr val="202122"/>
                </a:solidFill>
                <a:effectLst/>
                <a:latin typeface="Arial"/>
                <a:cs typeface="Arial"/>
              </a:rPr>
              <a:t>In het dagelijkse sociale leven mogen de </a:t>
            </a:r>
            <a:r>
              <a:rPr lang="nl-NL" b="0" i="1" err="1">
                <a:solidFill>
                  <a:srgbClr val="202122"/>
                </a:solidFill>
                <a:effectLst/>
                <a:latin typeface="Arial"/>
                <a:cs typeface="Arial"/>
              </a:rPr>
              <a:t>bissu</a:t>
            </a:r>
            <a:r>
              <a:rPr lang="nl-NL" b="0" i="0">
                <a:solidFill>
                  <a:srgbClr val="202122"/>
                </a:solidFill>
                <a:effectLst/>
                <a:latin typeface="Arial"/>
                <a:cs typeface="Arial"/>
              </a:rPr>
              <a:t> , de </a:t>
            </a:r>
            <a:r>
              <a:rPr lang="nl-NL" b="0" i="1" err="1">
                <a:solidFill>
                  <a:srgbClr val="202122"/>
                </a:solidFill>
                <a:effectLst/>
                <a:latin typeface="Arial"/>
                <a:cs typeface="Arial"/>
              </a:rPr>
              <a:t>calabai</a:t>
            </a:r>
            <a:r>
              <a:rPr lang="nl-NL" b="0" i="0">
                <a:solidFill>
                  <a:srgbClr val="202122"/>
                </a:solidFill>
                <a:effectLst/>
                <a:latin typeface="Arial"/>
                <a:cs typeface="Arial"/>
              </a:rPr>
              <a:t> en de </a:t>
            </a:r>
            <a:r>
              <a:rPr lang="nl-NL" b="0" i="1" err="1">
                <a:solidFill>
                  <a:srgbClr val="202122"/>
                </a:solidFill>
                <a:effectLst/>
                <a:latin typeface="Arial"/>
                <a:cs typeface="Arial"/>
              </a:rPr>
              <a:t>calalai</a:t>
            </a:r>
            <a:r>
              <a:rPr lang="nl-NL" b="0" i="0">
                <a:solidFill>
                  <a:srgbClr val="202122"/>
                </a:solidFill>
                <a:effectLst/>
                <a:latin typeface="Arial"/>
                <a:cs typeface="Arial"/>
              </a:rPr>
              <a:t> de woonplaatsen en dorpen van zowel mannen als vrouwen betreden. </a:t>
            </a:r>
            <a:r>
              <a:rPr lang="nl-NL" b="0" i="0" u="none" strike="noStrike" baseline="30000">
                <a:solidFill>
                  <a:srgbClr val="0645AD"/>
                </a:solidFill>
                <a:effectLst/>
                <a:latin typeface="Arial"/>
                <a:cs typeface="Arial"/>
              </a:rPr>
              <a:t>(wiki)</a:t>
            </a:r>
            <a:endParaRPr lang="nl-NL" b="0" i="0">
              <a:solidFill>
                <a:srgbClr val="202122"/>
              </a:solidFill>
              <a:effectLst/>
              <a:latin typeface="Arial"/>
              <a:cs typeface="Arial"/>
            </a:endParaRPr>
          </a:p>
          <a:p>
            <a:pPr marL="0" indent="0" algn="l">
              <a:buNone/>
            </a:pPr>
            <a:endParaRPr lang="nl-NL" b="0" i="0">
              <a:solidFill>
                <a:srgbClr val="202122"/>
              </a:solidFill>
              <a:effectLst/>
              <a:latin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63B28BE5-7595-42E5-AD15-C445B1342615}" type="slidenum">
              <a:rPr lang="nl-NL" smtClean="0"/>
              <a:t>18</a:t>
            </a:fld>
            <a:endParaRPr lang="nl-NL"/>
          </a:p>
        </p:txBody>
      </p:sp>
    </p:spTree>
    <p:extLst>
      <p:ext uri="{BB962C8B-B14F-4D97-AF65-F5344CB8AC3E}">
        <p14:creationId xmlns:p14="http://schemas.microsoft.com/office/powerpoint/2010/main" val="1021984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-12:</a:t>
            </a:r>
            <a:r>
              <a:rPr lang="nl-BE" baseline="0"/>
              <a:t> traject bij </a:t>
            </a:r>
            <a:r>
              <a:rPr lang="nl-BE" baseline="0" err="1"/>
              <a:t>UZGent</a:t>
            </a:r>
            <a:r>
              <a:rPr lang="nl-BE" baseline="0"/>
              <a:t> wordt regelmatig verbroken</a:t>
            </a:r>
          </a:p>
          <a:p>
            <a:r>
              <a:rPr lang="nl-BE" baseline="0"/>
              <a:t>+12: </a:t>
            </a:r>
            <a:r>
              <a:rPr lang="nl-BE" baseline="0" err="1"/>
              <a:t>taject</a:t>
            </a:r>
            <a:r>
              <a:rPr lang="nl-BE" baseline="0"/>
              <a:t> wordt zelden verbroken -&gt; de identiteit is veelal stabiel op dat punt</a:t>
            </a:r>
            <a:endParaRPr lang="nl-BE"/>
          </a:p>
        </p:txBody>
      </p:sp>
      <p:sp>
        <p:nvSpPr>
          <p:cNvPr id="4" name="Tijdelijke aanduiding voor dianummer 3"/>
          <p:cNvSpPr>
            <a:spLocks noGrp="1"/>
          </p:cNvSpPr>
          <p:nvPr>
            <p:ph type="sldNum" sz="quarter" idx="10"/>
          </p:nvPr>
        </p:nvSpPr>
        <p:spPr/>
        <p:txBody>
          <a:bodyPr/>
          <a:lstStyle/>
          <a:p>
            <a:fld id="{63B28BE5-7595-42E5-AD15-C445B1342615}" type="slidenum">
              <a:rPr lang="nl-NL" smtClean="0"/>
              <a:t>19</a:t>
            </a:fld>
            <a:endParaRPr lang="nl-NL"/>
          </a:p>
        </p:txBody>
      </p:sp>
    </p:spTree>
    <p:extLst>
      <p:ext uri="{BB962C8B-B14F-4D97-AF65-F5344CB8AC3E}">
        <p14:creationId xmlns:p14="http://schemas.microsoft.com/office/powerpoint/2010/main" val="2713984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Genderexpressie = hoe jij jezelf toont aan de buitenwereld (kledij, kapsel, make-up, manier van lopen, zithouding, …).</a:t>
            </a:r>
            <a:br>
              <a:rPr lang="nl-NL"/>
            </a:br>
            <a:r>
              <a:rPr lang="nl-NL"/>
              <a:t>Manspreading vs. Benen over</a:t>
            </a:r>
            <a:r>
              <a:rPr lang="nl-NL" baseline="0"/>
              <a:t> elkaar</a:t>
            </a:r>
          </a:p>
          <a:p>
            <a:endParaRPr lang="nl-NL" baseline="0"/>
          </a:p>
          <a:p>
            <a:r>
              <a:rPr lang="nl-NL" baseline="0"/>
              <a:t>Sociale constructie! Niets van die zaken hééft een gender. Mensen hebben gender, maar dingen niet. </a:t>
            </a:r>
          </a:p>
          <a:p>
            <a:endParaRPr lang="nl-NL" baseline="0"/>
          </a:p>
          <a:p>
            <a:endParaRPr lang="nl-NL" baseline="0"/>
          </a:p>
          <a:p>
            <a:r>
              <a:rPr lang="nl-NL" baseline="0"/>
              <a:t>Beide (zowel genderexpressie als genderrol) zijn afhankelijk van tijd, cultuur en context.</a:t>
            </a:r>
            <a:br>
              <a:rPr lang="nl-NL" baseline="0"/>
            </a:br>
            <a:r>
              <a:rPr lang="nl-NL" baseline="0"/>
              <a:t>Tijd: zeventiende eeuw: koningen die lange gewaden droegen en sommigen zelfs schoenen met hakken.</a:t>
            </a:r>
            <a:br>
              <a:rPr lang="nl-NL" baseline="0"/>
            </a:br>
            <a:endParaRPr lang="nl-NL" baseline="0"/>
          </a:p>
        </p:txBody>
      </p:sp>
      <p:sp>
        <p:nvSpPr>
          <p:cNvPr id="4" name="Tijdelijke aanduiding voor dianummer 3"/>
          <p:cNvSpPr>
            <a:spLocks noGrp="1"/>
          </p:cNvSpPr>
          <p:nvPr>
            <p:ph type="sldNum" sz="quarter" idx="10"/>
          </p:nvPr>
        </p:nvSpPr>
        <p:spPr/>
        <p:txBody>
          <a:bodyPr/>
          <a:lstStyle/>
          <a:p>
            <a:fld id="{5638D51B-B05A-40E5-A15F-00BD651ED722}" type="slidenum">
              <a:rPr lang="nl-NL" smtClean="0"/>
              <a:t>20</a:t>
            </a:fld>
            <a:endParaRPr lang="nl-NL"/>
          </a:p>
        </p:txBody>
      </p:sp>
    </p:spTree>
    <p:extLst>
      <p:ext uri="{BB962C8B-B14F-4D97-AF65-F5344CB8AC3E}">
        <p14:creationId xmlns:p14="http://schemas.microsoft.com/office/powerpoint/2010/main" val="179608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a:t>Cultuur: Djellaba en Schotse rok waarmee je als man in bepaalde landen zomaar de straat op kan zonder rare blikken te krijgen.</a:t>
            </a:r>
            <a:br>
              <a:rPr lang="nl-NL" baseline="0">
                <a:cs typeface="+mn-lt"/>
              </a:rPr>
            </a:br>
            <a:r>
              <a:rPr lang="nl-NL"/>
              <a:t>Midden-Oosten</a:t>
            </a:r>
            <a:r>
              <a:rPr lang="nl-NL" baseline="0"/>
              <a:t>: hand in hand</a:t>
            </a:r>
          </a:p>
          <a:p>
            <a:endParaRPr lang="nl-NL" baseline="0"/>
          </a:p>
        </p:txBody>
      </p:sp>
      <p:sp>
        <p:nvSpPr>
          <p:cNvPr id="4" name="Tijdelijke aanduiding voor dianummer 3"/>
          <p:cNvSpPr>
            <a:spLocks noGrp="1"/>
          </p:cNvSpPr>
          <p:nvPr>
            <p:ph type="sldNum" sz="quarter" idx="10"/>
          </p:nvPr>
        </p:nvSpPr>
        <p:spPr/>
        <p:txBody>
          <a:bodyPr/>
          <a:lstStyle/>
          <a:p>
            <a:fld id="{5638D51B-B05A-40E5-A15F-00BD651ED722}" type="slidenum">
              <a:rPr lang="nl-NL" smtClean="0"/>
              <a:t>21</a:t>
            </a:fld>
            <a:endParaRPr lang="nl-NL"/>
          </a:p>
        </p:txBody>
      </p:sp>
    </p:spTree>
    <p:extLst>
      <p:ext uri="{BB962C8B-B14F-4D97-AF65-F5344CB8AC3E}">
        <p14:creationId xmlns:p14="http://schemas.microsoft.com/office/powerpoint/2010/main" val="2150993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De organisatie stelt zichzelf en haar werking voor.</a:t>
            </a:r>
          </a:p>
          <a:p>
            <a:r>
              <a:rPr lang="nl-BE"/>
              <a:t>De vormingsmedewerker stelt zichzelf en zijn/haar/hun taken binnen de organisatie voor.</a:t>
            </a:r>
          </a:p>
          <a:p>
            <a:endParaRPr lang="nl-NL"/>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3</a:t>
            </a:fld>
            <a:endParaRPr lang="nl-BE"/>
          </a:p>
        </p:txBody>
      </p:sp>
    </p:spTree>
    <p:extLst>
      <p:ext uri="{BB962C8B-B14F-4D97-AF65-F5344CB8AC3E}">
        <p14:creationId xmlns:p14="http://schemas.microsoft.com/office/powerpoint/2010/main" val="3760360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l-NL"/>
              <a:t>Seksuele oriëntatie.</a:t>
            </a:r>
            <a:r>
              <a:rPr lang="nl-NL" baseline="0"/>
              <a:t> Men spreekt ook wel over aantrekking.</a:t>
            </a:r>
          </a:p>
          <a:p>
            <a:pPr marL="0" indent="0">
              <a:buFontTx/>
              <a:buNone/>
            </a:pPr>
            <a:endParaRPr lang="nl-NL" baseline="0"/>
          </a:p>
          <a:p>
            <a:pPr marL="0" indent="0">
              <a:buFontTx/>
              <a:buNone/>
            </a:pPr>
            <a:r>
              <a:rPr lang="nl-NL" baseline="0"/>
              <a:t>Waarom onderscheid:</a:t>
            </a:r>
          </a:p>
          <a:p>
            <a:pPr marL="0" indent="0">
              <a:buFontTx/>
              <a:buNone/>
            </a:pPr>
            <a:r>
              <a:rPr lang="nl-NL" baseline="0"/>
              <a:t>Bv. MSM (mannen die seks hebben met mannen)</a:t>
            </a:r>
            <a:br>
              <a:rPr lang="nl-NL" baseline="0"/>
            </a:br>
            <a:endParaRPr lang="nl-NL" baseline="0"/>
          </a:p>
          <a:p>
            <a:pPr marL="0" indent="0">
              <a:buFontTx/>
              <a:buNone/>
            </a:pPr>
            <a:r>
              <a:rPr lang="nl-NL" baseline="0"/>
              <a:t>Leg uit: bi, pan, aseksueel</a:t>
            </a:r>
          </a:p>
          <a:p>
            <a:pPr marL="0" indent="0">
              <a:buFontTx/>
              <a:buNone/>
            </a:pPr>
            <a:r>
              <a:rPr lang="nl-NL" baseline="0"/>
              <a:t>+ bi, pan, aromantisch</a:t>
            </a:r>
          </a:p>
          <a:p>
            <a:pPr marL="0" indent="0">
              <a:buFontTx/>
              <a:buNone/>
            </a:pPr>
            <a:endParaRPr lang="nl-NL" baseline="0"/>
          </a:p>
        </p:txBody>
      </p:sp>
      <p:sp>
        <p:nvSpPr>
          <p:cNvPr id="4" name="Tijdelijke aanduiding voor dianummer 3"/>
          <p:cNvSpPr>
            <a:spLocks noGrp="1"/>
          </p:cNvSpPr>
          <p:nvPr>
            <p:ph type="sldNum" sz="quarter" idx="10"/>
          </p:nvPr>
        </p:nvSpPr>
        <p:spPr/>
        <p:txBody>
          <a:bodyPr/>
          <a:lstStyle/>
          <a:p>
            <a:fld id="{5638D51B-B05A-40E5-A15F-00BD651ED722}" type="slidenum">
              <a:rPr lang="nl-NL" smtClean="0"/>
              <a:t>22</a:t>
            </a:fld>
            <a:endParaRPr lang="nl-NL"/>
          </a:p>
        </p:txBody>
      </p:sp>
    </p:spTree>
    <p:extLst>
      <p:ext uri="{BB962C8B-B14F-4D97-AF65-F5344CB8AC3E}">
        <p14:creationId xmlns:p14="http://schemas.microsoft.com/office/powerpoint/2010/main" val="2600423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a:t>Belangrijk hierbij is dat de verschillende aspecten van ‘gender’ los van elkaar bestaan. </a:t>
            </a:r>
          </a:p>
          <a:p>
            <a:pPr marL="0" indent="0">
              <a:buFontTx/>
              <a:buNone/>
            </a:pPr>
            <a:r>
              <a:rPr lang="nl-BE"/>
              <a:t>De</a:t>
            </a:r>
            <a:r>
              <a:rPr lang="nl-BE" baseline="0"/>
              <a:t> maatschappij verwacht dat deze zaken verbonden zijn (e.g. homo -&gt; vrouwelijk, geboortegeslacht man, enkel verliefd worden op mannen, voelt zich man), maar realiteit is complexer</a:t>
            </a:r>
          </a:p>
          <a:p>
            <a:pPr marL="0" indent="0">
              <a:buFontTx/>
              <a:buNone/>
            </a:pPr>
            <a:endParaRPr lang="nl-BE" baseline="0"/>
          </a:p>
          <a:p>
            <a:pPr marL="0" indent="0">
              <a:buFontTx/>
              <a:buNone/>
            </a:pPr>
            <a:r>
              <a:rPr lang="nl-BE" baseline="0"/>
              <a:t>Dit is een manier om het te begrijpen, maar ook niet volledig.</a:t>
            </a:r>
          </a:p>
          <a:p>
            <a:pPr marL="0" indent="0">
              <a:buFontTx/>
              <a:buNone/>
            </a:pPr>
            <a:endParaRPr lang="nl-BE"/>
          </a:p>
          <a:p>
            <a:pPr marL="171450" indent="-171450">
              <a:buFontTx/>
              <a:buChar char="-"/>
            </a:pPr>
            <a:endParaRPr lang="nl-NL"/>
          </a:p>
        </p:txBody>
      </p:sp>
      <p:sp>
        <p:nvSpPr>
          <p:cNvPr id="4" name="Tijdelijke aanduiding voor dianummer 3"/>
          <p:cNvSpPr>
            <a:spLocks noGrp="1"/>
          </p:cNvSpPr>
          <p:nvPr>
            <p:ph type="sldNum" sz="quarter" idx="10"/>
          </p:nvPr>
        </p:nvSpPr>
        <p:spPr/>
        <p:txBody>
          <a:bodyPr/>
          <a:lstStyle/>
          <a:p>
            <a:fld id="{3190AFF0-D5F4-4E2C-BDCD-0F4E6F1EFBE1}" type="slidenum">
              <a:rPr lang="nl-NL" smtClean="0"/>
              <a:t>23</a:t>
            </a:fld>
            <a:endParaRPr lang="nl-NL"/>
          </a:p>
        </p:txBody>
      </p:sp>
    </p:spTree>
    <p:extLst>
      <p:ext uri="{BB962C8B-B14F-4D97-AF65-F5344CB8AC3E}">
        <p14:creationId xmlns:p14="http://schemas.microsoft.com/office/powerpoint/2010/main" val="3343786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Deze</a:t>
            </a:r>
            <a:r>
              <a:rPr lang="nl-BE" baseline="0"/>
              <a:t> cijfers komen uit de Vlaamse LGBT+ Schoolklimaatenquête.</a:t>
            </a:r>
          </a:p>
          <a:p>
            <a:r>
              <a:rPr lang="nl-BE" baseline="0"/>
              <a:t>Deelnemers vulden een online enquête in over hun schoolervaringen tijdens het schooljaar 2016-2017.</a:t>
            </a:r>
          </a:p>
          <a:p>
            <a:r>
              <a:rPr lang="nl-BE" baseline="0"/>
              <a:t>De bevraging vond plaats tussen juni en augustus in 2017.</a:t>
            </a:r>
          </a:p>
          <a:p>
            <a:r>
              <a:rPr lang="nl-BE" baseline="0"/>
              <a:t>De enquête was gebaseerd op de School </a:t>
            </a:r>
            <a:r>
              <a:rPr lang="nl-BE" baseline="0" err="1"/>
              <a:t>Climate</a:t>
            </a:r>
            <a:r>
              <a:rPr lang="nl-BE" baseline="0"/>
              <a:t> Survey van GLSEN (Gay, </a:t>
            </a:r>
            <a:r>
              <a:rPr lang="nl-BE" baseline="0" err="1"/>
              <a:t>Lesbian</a:t>
            </a:r>
            <a:r>
              <a:rPr lang="nl-BE" baseline="0"/>
              <a:t> and Straight </a:t>
            </a:r>
            <a:r>
              <a:rPr lang="nl-BE" baseline="0" err="1"/>
              <a:t>Education</a:t>
            </a:r>
            <a:r>
              <a:rPr lang="nl-BE" baseline="0"/>
              <a:t> Network in Amerika) en werd door ons (çavaria) aangepast aan de Vlaamse schoolcontext.</a:t>
            </a:r>
          </a:p>
          <a:p>
            <a:endParaRPr lang="nl-BE" baseline="0"/>
          </a:p>
          <a:p>
            <a:r>
              <a:rPr lang="nl-BE" baseline="0"/>
              <a:t>HET JUISTE ANTWOORD IS D) Meer dan 80 %.</a:t>
            </a:r>
            <a:endParaRPr lang="nl-BE"/>
          </a:p>
          <a:p>
            <a:endParaRPr lang="nl-NL"/>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25</a:t>
            </a:fld>
            <a:endParaRPr lang="nl-BE"/>
          </a:p>
        </p:txBody>
      </p:sp>
    </p:spTree>
    <p:extLst>
      <p:ext uri="{BB962C8B-B14F-4D97-AF65-F5344CB8AC3E}">
        <p14:creationId xmlns:p14="http://schemas.microsoft.com/office/powerpoint/2010/main" val="1405062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27</a:t>
            </a:fld>
            <a:endParaRPr lang="nl-BE"/>
          </a:p>
        </p:txBody>
      </p:sp>
    </p:spTree>
    <p:extLst>
      <p:ext uri="{BB962C8B-B14F-4D97-AF65-F5344CB8AC3E}">
        <p14:creationId xmlns:p14="http://schemas.microsoft.com/office/powerpoint/2010/main" val="2085750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Denk aan de situatie uit het opwarmertje</a:t>
            </a:r>
          </a:p>
          <a:p>
            <a:pPr algn="l"/>
            <a:r>
              <a:rPr lang="nl-NL" b="0" i="0" dirty="0">
                <a:solidFill>
                  <a:srgbClr val="363438"/>
                </a:solidFill>
                <a:effectLst/>
                <a:latin typeface="Montserrat"/>
              </a:rPr>
              <a:t>Als leerlingen een scheldwoord gebruiken, reageer altijd. Dat kan heel erg kort en hoeft niet altijd zwaar bestraft te worden.</a:t>
            </a:r>
            <a:br>
              <a:rPr lang="nl-NL" b="0" i="0" dirty="0">
                <a:effectLst/>
                <a:latin typeface="Montserrat" pitchFamily="2" charset="0"/>
              </a:rPr>
            </a:br>
            <a:r>
              <a:rPr lang="nl-NL" b="0" i="0" dirty="0">
                <a:solidFill>
                  <a:srgbClr val="363438"/>
                </a:solidFill>
                <a:effectLst/>
                <a:latin typeface="Montserrat"/>
              </a:rPr>
              <a:t>Bijvoorbeeld:</a:t>
            </a:r>
          </a:p>
          <a:p>
            <a:pPr algn="l">
              <a:buFont typeface="Arial" panose="020B0604020202020204" pitchFamily="34" charset="0"/>
              <a:buChar char="•"/>
            </a:pPr>
            <a:r>
              <a:rPr lang="nl-NL" dirty="0">
                <a:solidFill>
                  <a:srgbClr val="363438"/>
                </a:solidFill>
                <a:latin typeface="Montserrat"/>
              </a:rPr>
              <a:t>Het</a:t>
            </a:r>
            <a:r>
              <a:rPr lang="nl-NL" b="0" i="0" dirty="0">
                <a:solidFill>
                  <a:srgbClr val="363438"/>
                </a:solidFill>
                <a:effectLst/>
                <a:latin typeface="Montserrat"/>
              </a:rPr>
              <a:t> is niet nodig om elkaar zo te noemen.</a:t>
            </a:r>
          </a:p>
          <a:p>
            <a:pPr algn="l">
              <a:buFont typeface="Arial" panose="020B0604020202020204" pitchFamily="34" charset="0"/>
              <a:buChar char="•"/>
            </a:pPr>
            <a:r>
              <a:rPr lang="nl-NL" b="0" i="0" dirty="0">
                <a:solidFill>
                  <a:srgbClr val="363438"/>
                </a:solidFill>
                <a:effectLst/>
                <a:latin typeface="Montserrat"/>
              </a:rPr>
              <a:t>Wij gebruiken </a:t>
            </a:r>
            <a:r>
              <a:rPr lang="nl-NL" dirty="0">
                <a:solidFill>
                  <a:srgbClr val="363438"/>
                </a:solidFill>
                <a:latin typeface="Montserrat"/>
              </a:rPr>
              <a:t>geen</a:t>
            </a:r>
            <a:r>
              <a:rPr lang="nl-NL" b="0" i="0" dirty="0">
                <a:solidFill>
                  <a:srgbClr val="363438"/>
                </a:solidFill>
                <a:effectLst/>
                <a:latin typeface="Montserrat"/>
              </a:rPr>
              <a:t> scheldwoorden, dus let een beetje op je taal oké?</a:t>
            </a:r>
          </a:p>
          <a:p>
            <a:pPr algn="l"/>
            <a:r>
              <a:rPr lang="nl-NL" b="0" i="0" dirty="0">
                <a:solidFill>
                  <a:srgbClr val="363438"/>
                </a:solidFill>
                <a:effectLst/>
                <a:latin typeface="Montserrat"/>
              </a:rPr>
              <a:t>Hiermee geef je als team consequent aan dat je LGBTI-negatief taalgebruik niet tolereert. Het zal soms aanvoelen dat dit weinig effect heeft, maar als iedereen consequent is, geef je wel een duidelijke boodschap mee.</a:t>
            </a:r>
            <a:br>
              <a:rPr lang="nl-NL" b="0" i="0" dirty="0">
                <a:effectLst/>
                <a:latin typeface="Montserrat" pitchFamily="2" charset="0"/>
              </a:rPr>
            </a:br>
            <a:r>
              <a:rPr lang="nl-NL" b="0" i="0" dirty="0">
                <a:solidFill>
                  <a:srgbClr val="363438"/>
                </a:solidFill>
                <a:effectLst/>
                <a:latin typeface="Montserrat"/>
              </a:rPr>
              <a:t>Je doet dit trouwens niet enkel om de leerlingen te wijzen op hun LGBTI-negatief taalgebruik maar ook om leerlingen en </a:t>
            </a:r>
            <a:r>
              <a:rPr lang="nl-NL" b="1" i="0" dirty="0">
                <a:solidFill>
                  <a:srgbClr val="363438"/>
                </a:solidFill>
                <a:effectLst/>
                <a:latin typeface="Montserrat"/>
              </a:rPr>
              <a:t>leerkrachten</a:t>
            </a:r>
            <a:r>
              <a:rPr lang="nl-NL" b="0" i="0" dirty="0">
                <a:solidFill>
                  <a:srgbClr val="363438"/>
                </a:solidFill>
                <a:effectLst/>
                <a:latin typeface="Montserrat"/>
              </a:rPr>
              <a:t> die dit taalgebruik horen en zelf LGBTI zijn een veiliger gevoel te geven.</a:t>
            </a:r>
          </a:p>
          <a:p>
            <a:endParaRPr lang="nl-BE" dirty="0"/>
          </a:p>
        </p:txBody>
      </p:sp>
      <p:sp>
        <p:nvSpPr>
          <p:cNvPr id="4" name="Tijdelijke aanduiding voor dianummer 3"/>
          <p:cNvSpPr>
            <a:spLocks noGrp="1"/>
          </p:cNvSpPr>
          <p:nvPr>
            <p:ph type="sldNum" sz="quarter" idx="5"/>
          </p:nvPr>
        </p:nvSpPr>
        <p:spPr/>
        <p:txBody>
          <a:bodyPr/>
          <a:lstStyle/>
          <a:p>
            <a:fld id="{43AEF02A-BFBF-4463-A278-576529B0F68A}" type="slidenum">
              <a:rPr lang="nl-BE" smtClean="0"/>
              <a:t>30</a:t>
            </a:fld>
            <a:endParaRPr lang="nl-BE"/>
          </a:p>
        </p:txBody>
      </p:sp>
    </p:spTree>
    <p:extLst>
      <p:ext uri="{BB962C8B-B14F-4D97-AF65-F5344CB8AC3E}">
        <p14:creationId xmlns:p14="http://schemas.microsoft.com/office/powerpoint/2010/main" val="1828972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Bestraffend </a:t>
            </a:r>
            <a:r>
              <a:rPr lang="nl-NL" err="1">
                <a:cs typeface="Calibri"/>
              </a:rPr>
              <a:t>vs</a:t>
            </a:r>
            <a:r>
              <a:rPr lang="nl-NL">
                <a:cs typeface="Calibri"/>
              </a:rPr>
              <a:t> vragen stellen. Wat werkt het best?</a:t>
            </a:r>
            <a:endParaRPr lang="nl-NL"/>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31</a:t>
            </a:fld>
            <a:endParaRPr lang="nl-BE"/>
          </a:p>
        </p:txBody>
      </p:sp>
    </p:spTree>
    <p:extLst>
      <p:ext uri="{BB962C8B-B14F-4D97-AF65-F5344CB8AC3E}">
        <p14:creationId xmlns:p14="http://schemas.microsoft.com/office/powerpoint/2010/main" val="3902901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Als</a:t>
            </a:r>
            <a:r>
              <a:rPr lang="nl-BE" baseline="0" dirty="0"/>
              <a:t> je boos en verwijtend reageert, zal de leerling ook boos en gefrustreerd achterblijven.</a:t>
            </a:r>
          </a:p>
          <a:p>
            <a:r>
              <a:rPr lang="nl-BE" baseline="0" dirty="0"/>
              <a:t>Als je verbindend communiceert met je leerling, zal die/zij</a:t>
            </a:r>
            <a:r>
              <a:rPr lang="nl-BE" baseline="0"/>
              <a:t>/hij begrip </a:t>
            </a:r>
            <a:r>
              <a:rPr lang="nl-BE" baseline="0" dirty="0"/>
              <a:t>tonen, luisteren, en zich bereid voelen om zijn/haar gedrag aan te passen.</a:t>
            </a:r>
            <a:endParaRPr lang="nl-BE" dirty="0"/>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32</a:t>
            </a:fld>
            <a:endParaRPr lang="nl-BE"/>
          </a:p>
        </p:txBody>
      </p:sp>
    </p:spTree>
    <p:extLst>
      <p:ext uri="{BB962C8B-B14F-4D97-AF65-F5344CB8AC3E}">
        <p14:creationId xmlns:p14="http://schemas.microsoft.com/office/powerpoint/2010/main" val="24959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Stel vragen aan de groep:</a:t>
            </a:r>
            <a:endParaRPr lang="en-US"/>
          </a:p>
          <a:p>
            <a:pPr marL="171450" indent="-171450">
              <a:buFont typeface="Arial"/>
              <a:buChar char="•"/>
            </a:pPr>
            <a:r>
              <a:rPr lang="nl-BE"/>
              <a:t>“Delen jullie deze mening?”</a:t>
            </a:r>
            <a:endParaRPr lang="en-US"/>
          </a:p>
          <a:p>
            <a:pPr marL="171450" indent="-171450">
              <a:buFont typeface="Arial"/>
              <a:buChar char="•"/>
            </a:pPr>
            <a:r>
              <a:rPr lang="nl-BE"/>
              <a:t>“Kent iemand andere voorbeelden?”</a:t>
            </a:r>
            <a:endParaRPr lang="en-US"/>
          </a:p>
          <a:p>
            <a:pPr marL="171450" indent="-171450">
              <a:buFont typeface="Arial"/>
              <a:buChar char="•"/>
            </a:pPr>
            <a:r>
              <a:rPr lang="nl-BE"/>
              <a:t>“Ik denk daar anders over maar ik ben benieuwd om te horen waarom jullie dit denken.”</a:t>
            </a:r>
          </a:p>
          <a:p>
            <a:pPr marL="0" indent="0">
              <a:buFont typeface="Arial"/>
              <a:buNone/>
            </a:pPr>
            <a:endParaRPr lang="nl-BE"/>
          </a:p>
          <a:p>
            <a:pPr algn="l" fontAlgn="base"/>
            <a:r>
              <a:rPr lang="nl-NL" b="0" i="0">
                <a:solidFill>
                  <a:srgbClr val="666666"/>
                </a:solidFill>
                <a:effectLst/>
                <a:latin typeface="Nunito Sans" panose="020B0604020202020204" pitchFamily="2" charset="0"/>
              </a:rPr>
              <a:t>Ga (vervolgens) in gesprek met de gepeste:</a:t>
            </a:r>
          </a:p>
          <a:p>
            <a:pPr algn="l" fontAlgn="base">
              <a:buFont typeface="Arial" panose="020B0604020202020204" pitchFamily="34" charset="0"/>
              <a:buChar char="•"/>
            </a:pPr>
            <a:r>
              <a:rPr lang="nl-NL" b="0" i="0">
                <a:solidFill>
                  <a:srgbClr val="666666"/>
                </a:solidFill>
                <a:effectLst/>
                <a:latin typeface="Nunito Sans" panose="020B0604020202020204" pitchFamily="2" charset="0"/>
              </a:rPr>
              <a:t>“Wat is er juist gebeurd? Wanneer is het begonnen? Hoe vaak komt het voor?”</a:t>
            </a:r>
          </a:p>
          <a:p>
            <a:pPr algn="l" fontAlgn="base">
              <a:buFont typeface="Arial" panose="020B0604020202020204" pitchFamily="34" charset="0"/>
              <a:buChar char="•"/>
            </a:pPr>
            <a:r>
              <a:rPr lang="nl-NL" b="0" i="0">
                <a:solidFill>
                  <a:srgbClr val="666666"/>
                </a:solidFill>
                <a:effectLst/>
                <a:latin typeface="Nunito Sans" panose="020B0604020202020204" pitchFamily="2" charset="0"/>
              </a:rPr>
              <a:t>“Hoe is dat voor jou? Hoe kan je het volhouden? Wat geeft je steun?”</a:t>
            </a:r>
          </a:p>
          <a:p>
            <a:pPr algn="l" fontAlgn="base">
              <a:buFont typeface="Arial" panose="020B0604020202020204" pitchFamily="34" charset="0"/>
              <a:buChar char="•"/>
            </a:pPr>
            <a:r>
              <a:rPr lang="nl-NL" b="0" i="0">
                <a:solidFill>
                  <a:srgbClr val="666666"/>
                </a:solidFill>
                <a:effectLst/>
                <a:latin typeface="Nunito Sans" panose="020B0604020202020204" pitchFamily="2" charset="0"/>
              </a:rPr>
              <a:t>“Aan wie vertelde je het al? Wat is er al gebeurd?”</a:t>
            </a:r>
          </a:p>
          <a:p>
            <a:pPr algn="l" fontAlgn="base">
              <a:buFont typeface="Arial" panose="020B0604020202020204" pitchFamily="34" charset="0"/>
              <a:buChar char="•"/>
            </a:pPr>
            <a:r>
              <a:rPr lang="nl-NL" b="0" i="0">
                <a:solidFill>
                  <a:srgbClr val="666666"/>
                </a:solidFill>
                <a:effectLst/>
                <a:latin typeface="Nunito Sans" panose="020B0604020202020204" pitchFamily="2" charset="0"/>
              </a:rPr>
              <a:t>“Wat is voor jou belangrijk? Wat moet veranderen? Hoe wil je dat het wordt?”</a:t>
            </a:r>
          </a:p>
          <a:p>
            <a:pPr algn="l" fontAlgn="base">
              <a:buFont typeface="Arial" panose="020B0604020202020204" pitchFamily="34" charset="0"/>
              <a:buChar char="•"/>
            </a:pPr>
            <a:r>
              <a:rPr lang="nl-NL" b="0" i="0">
                <a:solidFill>
                  <a:srgbClr val="666666"/>
                </a:solidFill>
                <a:effectLst/>
                <a:latin typeface="Nunito Sans" panose="020B0604020202020204" pitchFamily="2" charset="0"/>
              </a:rPr>
              <a:t>“Wat is daar voor nodig? Wat kan je daarbij helpen? Wie kan jou daarbij helpen? Wat is voor jou een stap(je) vooruit?”</a:t>
            </a:r>
          </a:p>
          <a:p>
            <a:pPr marL="0" indent="0">
              <a:buFont typeface="Arial"/>
              <a:buNone/>
            </a:pPr>
            <a:endParaRPr lang="en-US"/>
          </a:p>
        </p:txBody>
      </p:sp>
      <p:sp>
        <p:nvSpPr>
          <p:cNvPr id="4" name="Slide Number Placeholder 3"/>
          <p:cNvSpPr>
            <a:spLocks noGrp="1"/>
          </p:cNvSpPr>
          <p:nvPr>
            <p:ph type="sldNum" sz="quarter" idx="5"/>
          </p:nvPr>
        </p:nvSpPr>
        <p:spPr/>
        <p:txBody>
          <a:bodyPr/>
          <a:lstStyle/>
          <a:p>
            <a:fld id="{43AEF02A-BFBF-4463-A278-576529B0F68A}" type="slidenum">
              <a:rPr lang="nl-BE" smtClean="0"/>
              <a:t>33</a:t>
            </a:fld>
            <a:endParaRPr lang="nl-BE"/>
          </a:p>
        </p:txBody>
      </p:sp>
    </p:spTree>
    <p:extLst>
      <p:ext uri="{BB962C8B-B14F-4D97-AF65-F5344CB8AC3E}">
        <p14:creationId xmlns:p14="http://schemas.microsoft.com/office/powerpoint/2010/main" val="1142866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nl-NL" b="0" i="0">
                <a:solidFill>
                  <a:srgbClr val="008C92"/>
                </a:solidFill>
                <a:effectLst/>
                <a:latin typeface="Nunito" panose="020B0604020202020204" pitchFamily="2" charset="0"/>
              </a:rPr>
              <a:t>No </a:t>
            </a:r>
            <a:r>
              <a:rPr lang="nl-NL" b="0" i="0" err="1">
                <a:solidFill>
                  <a:srgbClr val="008C92"/>
                </a:solidFill>
                <a:effectLst/>
                <a:latin typeface="Nunito" panose="020B0604020202020204" pitchFamily="2" charset="0"/>
              </a:rPr>
              <a:t>Blame</a:t>
            </a:r>
            <a:r>
              <a:rPr lang="nl-NL" b="0" i="0">
                <a:solidFill>
                  <a:srgbClr val="008C92"/>
                </a:solidFill>
                <a:effectLst/>
                <a:latin typeface="Nunito" panose="020B0604020202020204" pitchFamily="2" charset="0"/>
              </a:rPr>
              <a:t>-methode</a:t>
            </a:r>
            <a:endParaRPr lang="nl-NL" b="0" i="0">
              <a:solidFill>
                <a:srgbClr val="333333"/>
              </a:solidFill>
              <a:effectLst/>
              <a:latin typeface="Nunito" panose="020B0604020202020204" pitchFamily="2" charset="0"/>
            </a:endParaRPr>
          </a:p>
          <a:p>
            <a:pPr algn="l" fontAlgn="base"/>
            <a:r>
              <a:rPr lang="nl-NL" b="1" i="0">
                <a:solidFill>
                  <a:srgbClr val="008C92"/>
                </a:solidFill>
                <a:effectLst/>
                <a:latin typeface="Nunito Sans" pitchFamily="2" charset="0"/>
              </a:rPr>
              <a:t>Stap 1: een gesprek met het slachtoffer.</a:t>
            </a:r>
            <a:br>
              <a:rPr lang="nl-NL" b="0" i="0">
                <a:solidFill>
                  <a:srgbClr val="666666"/>
                </a:solidFill>
                <a:effectLst/>
                <a:latin typeface="Nunito Sans" pitchFamily="2" charset="0"/>
              </a:rPr>
            </a:br>
            <a:r>
              <a:rPr lang="nl-NL" b="0" i="0">
                <a:solidFill>
                  <a:srgbClr val="666666"/>
                </a:solidFill>
                <a:effectLst/>
                <a:latin typeface="Nunito Sans" pitchFamily="2" charset="0"/>
              </a:rPr>
              <a:t>Je luistert hierbij vooral naar het verhaal van het slachtoffer. Het is van belang dat je toestemming vraagt om een No </a:t>
            </a:r>
            <a:r>
              <a:rPr lang="nl-NL" b="0" i="0" err="1">
                <a:solidFill>
                  <a:srgbClr val="666666"/>
                </a:solidFill>
                <a:effectLst/>
                <a:latin typeface="Nunito Sans" pitchFamily="2" charset="0"/>
              </a:rPr>
              <a:t>Blame</a:t>
            </a:r>
            <a:r>
              <a:rPr lang="nl-NL" b="0" i="0">
                <a:solidFill>
                  <a:srgbClr val="666666"/>
                </a:solidFill>
                <a:effectLst/>
                <a:latin typeface="Nunito Sans" pitchFamily="2" charset="0"/>
              </a:rPr>
              <a:t> groepje samen te stellen. Je bepaalt samen met het slachtoffer wie er in het groepje zit en bespreekt ook wat je aan het groepje gaat vertellen.</a:t>
            </a:r>
          </a:p>
          <a:p>
            <a:pPr algn="l" fontAlgn="base"/>
            <a:r>
              <a:rPr lang="nl-NL" b="1" i="0">
                <a:solidFill>
                  <a:srgbClr val="008C92"/>
                </a:solidFill>
                <a:effectLst/>
                <a:latin typeface="Nunito Sans" pitchFamily="2" charset="0"/>
              </a:rPr>
              <a:t>Stap 2: organiseer een eerste bijeenkomst.</a:t>
            </a:r>
            <a:br>
              <a:rPr lang="nl-NL" b="0" i="0">
                <a:solidFill>
                  <a:srgbClr val="666666"/>
                </a:solidFill>
                <a:effectLst/>
                <a:latin typeface="Nunito Sans" pitchFamily="2" charset="0"/>
              </a:rPr>
            </a:br>
            <a:r>
              <a:rPr lang="nl-NL" b="0" i="0">
                <a:solidFill>
                  <a:srgbClr val="666666"/>
                </a:solidFill>
                <a:effectLst/>
                <a:latin typeface="Nunito Sans" pitchFamily="2" charset="0"/>
              </a:rPr>
              <a:t>Je spreekt de groep aan en vraagt of ze samen met jou een probleem willen oplossen. </a:t>
            </a:r>
          </a:p>
          <a:p>
            <a:pPr algn="l" fontAlgn="base"/>
            <a:endParaRPr lang="nl-NL" b="0" i="0">
              <a:solidFill>
                <a:srgbClr val="666666"/>
              </a:solidFill>
              <a:effectLst/>
              <a:latin typeface="Nunito Sans" pitchFamily="2" charset="0"/>
            </a:endParaRPr>
          </a:p>
          <a:p>
            <a:pPr algn="l" fontAlgn="base"/>
            <a:r>
              <a:rPr lang="nl-NL" b="1" i="0">
                <a:solidFill>
                  <a:srgbClr val="008C92"/>
                </a:solidFill>
                <a:effectLst/>
                <a:latin typeface="Nunito Sans" pitchFamily="2" charset="0"/>
              </a:rPr>
              <a:t>Stap 3: leg het probleem uit.</a:t>
            </a:r>
            <a:br>
              <a:rPr lang="nl-NL" b="0" i="0">
                <a:solidFill>
                  <a:srgbClr val="666666"/>
                </a:solidFill>
                <a:effectLst/>
                <a:latin typeface="Nunito Sans" pitchFamily="2" charset="0"/>
              </a:rPr>
            </a:br>
            <a:r>
              <a:rPr lang="nl-NL" b="1" i="0">
                <a:solidFill>
                  <a:srgbClr val="008C92"/>
                </a:solidFill>
                <a:effectLst/>
                <a:latin typeface="Nunito Sans" pitchFamily="2" charset="0"/>
              </a:rPr>
              <a:t>Stap 4: deel de verantwoordelijkheid.</a:t>
            </a:r>
            <a:br>
              <a:rPr lang="nl-NL" b="0" i="0">
                <a:solidFill>
                  <a:srgbClr val="666666"/>
                </a:solidFill>
                <a:effectLst/>
                <a:latin typeface="Nunito Sans" pitchFamily="2" charset="0"/>
              </a:rPr>
            </a:br>
            <a:r>
              <a:rPr lang="nl-NL" b="0" i="0">
                <a:solidFill>
                  <a:srgbClr val="666666"/>
                </a:solidFill>
                <a:effectLst/>
                <a:latin typeface="Nunito Sans" pitchFamily="2" charset="0"/>
              </a:rPr>
              <a:t>– Je vraagt naar de reacties van de groep: “Wat doet dit met jou?”</a:t>
            </a:r>
            <a:br>
              <a:rPr lang="nl-NL" b="0" i="0">
                <a:solidFill>
                  <a:srgbClr val="666666"/>
                </a:solidFill>
                <a:effectLst/>
                <a:latin typeface="Nunito Sans" pitchFamily="2" charset="0"/>
              </a:rPr>
            </a:br>
            <a:r>
              <a:rPr lang="nl-NL" b="0" i="0">
                <a:solidFill>
                  <a:srgbClr val="666666"/>
                </a:solidFill>
                <a:effectLst/>
                <a:latin typeface="Nunito Sans" pitchFamily="2" charset="0"/>
              </a:rPr>
              <a:t>– Je geeft aan dat:</a:t>
            </a:r>
          </a:p>
          <a:p>
            <a:pPr algn="l" fontAlgn="base"/>
            <a:r>
              <a:rPr lang="nl-NL" b="0" i="0">
                <a:solidFill>
                  <a:srgbClr val="666666"/>
                </a:solidFill>
                <a:effectLst/>
                <a:latin typeface="Nunito Sans" pitchFamily="2" charset="0"/>
              </a:rPr>
              <a:t>•  het niet de bedoeling is om iemand te straffen of zelf in de problemen te werken.</a:t>
            </a:r>
            <a:br>
              <a:rPr lang="nl-NL" b="0" i="0">
                <a:solidFill>
                  <a:srgbClr val="666666"/>
                </a:solidFill>
                <a:effectLst/>
                <a:latin typeface="Nunito Sans" pitchFamily="2" charset="0"/>
              </a:rPr>
            </a:br>
            <a:r>
              <a:rPr lang="nl-NL" b="0" i="0">
                <a:solidFill>
                  <a:srgbClr val="666666"/>
                </a:solidFill>
                <a:effectLst/>
                <a:latin typeface="Nunito Sans" pitchFamily="2" charset="0"/>
              </a:rPr>
              <a:t>•  de groep is samengeroepen om te helpen om het probleem op te lossen.</a:t>
            </a:r>
            <a:br>
              <a:rPr lang="nl-NL" b="0" i="0">
                <a:solidFill>
                  <a:srgbClr val="666666"/>
                </a:solidFill>
                <a:effectLst/>
                <a:latin typeface="Nunito Sans" pitchFamily="2" charset="0"/>
              </a:rPr>
            </a:br>
            <a:r>
              <a:rPr lang="nl-NL" b="0" i="0">
                <a:solidFill>
                  <a:srgbClr val="666666"/>
                </a:solidFill>
                <a:effectLst/>
                <a:latin typeface="Nunito Sans" pitchFamily="2" charset="0"/>
              </a:rPr>
              <a:t>•  er een gedeelde verantwoordelijkheid is om de gepeste te helpen zich terug gelukkig te laten voelen in de groep.</a:t>
            </a:r>
          </a:p>
          <a:p>
            <a:pPr algn="l" fontAlgn="base"/>
            <a:r>
              <a:rPr lang="nl-NL" b="0" i="0">
                <a:solidFill>
                  <a:srgbClr val="666666"/>
                </a:solidFill>
                <a:effectLst/>
                <a:latin typeface="Nunito Sans" pitchFamily="2" charset="0"/>
              </a:rPr>
              <a:t>– Je vertelt de groepsleden dat je op hen rekent en hen vertrouwt als groep. Op die manier wordt de macht verschoven van de </a:t>
            </a:r>
            <a:r>
              <a:rPr lang="nl-NL" b="0" i="0" err="1">
                <a:solidFill>
                  <a:srgbClr val="666666"/>
                </a:solidFill>
                <a:effectLst/>
                <a:latin typeface="Nunito Sans" pitchFamily="2" charset="0"/>
              </a:rPr>
              <a:t>pester</a:t>
            </a:r>
            <a:r>
              <a:rPr lang="nl-NL" b="0" i="0">
                <a:solidFill>
                  <a:srgbClr val="666666"/>
                </a:solidFill>
                <a:effectLst/>
                <a:latin typeface="Nunito Sans" pitchFamily="2" charset="0"/>
              </a:rPr>
              <a:t>(s) naar de groep als geheel.</a:t>
            </a:r>
          </a:p>
          <a:p>
            <a:pPr algn="l" fontAlgn="base"/>
            <a:r>
              <a:rPr lang="nl-NL" b="1" i="0">
                <a:solidFill>
                  <a:srgbClr val="008C92"/>
                </a:solidFill>
                <a:effectLst/>
                <a:latin typeface="Nunito Sans" pitchFamily="2" charset="0"/>
              </a:rPr>
              <a:t>Stap 5: vraag naar ideeën van elk groepslid.</a:t>
            </a:r>
            <a:br>
              <a:rPr lang="nl-NL" b="0" i="0">
                <a:solidFill>
                  <a:srgbClr val="666666"/>
                </a:solidFill>
                <a:effectLst/>
                <a:latin typeface="Nunito Sans" pitchFamily="2" charset="0"/>
              </a:rPr>
            </a:br>
            <a:r>
              <a:rPr lang="nl-NL" b="0" i="0">
                <a:solidFill>
                  <a:srgbClr val="666666"/>
                </a:solidFill>
                <a:effectLst/>
                <a:latin typeface="Nunito Sans" pitchFamily="2" charset="0"/>
              </a:rPr>
              <a:t>Ieder denkt na en formuleert een voorstel. Het hoeven geen grootse dingen te zijn, alle kleine beetjes helpen. Stimuleer de groepsleden om hun voorstel te formuleren in de ik-vorm: “Ik zal …”</a:t>
            </a:r>
          </a:p>
          <a:p>
            <a:pPr algn="l" fontAlgn="base"/>
            <a:r>
              <a:rPr lang="nl-NL" b="1" i="0">
                <a:solidFill>
                  <a:srgbClr val="008C92"/>
                </a:solidFill>
                <a:effectLst/>
                <a:latin typeface="Nunito Sans" pitchFamily="2" charset="0"/>
              </a:rPr>
              <a:t>Stap 6: laat het aan de groep over.</a:t>
            </a:r>
            <a:br>
              <a:rPr lang="nl-NL" b="0" i="0">
                <a:solidFill>
                  <a:srgbClr val="666666"/>
                </a:solidFill>
                <a:effectLst/>
                <a:latin typeface="Nunito Sans" pitchFamily="2" charset="0"/>
              </a:rPr>
            </a:br>
            <a:r>
              <a:rPr lang="nl-NL" b="0" i="0">
                <a:solidFill>
                  <a:srgbClr val="666666"/>
                </a:solidFill>
                <a:effectLst/>
                <a:latin typeface="Nunito Sans" pitchFamily="2" charset="0"/>
              </a:rPr>
              <a:t>Als de groepsleden hun voorstellen formuleerden, bedank je hen en herhaal je dat je de verantwoordelijkheid bij de groep legt en dat je hen daarin vertrouwt.</a:t>
            </a:r>
          </a:p>
          <a:p>
            <a:pPr algn="l" fontAlgn="base"/>
            <a:r>
              <a:rPr lang="nl-NL" b="1" i="0">
                <a:solidFill>
                  <a:srgbClr val="008C92"/>
                </a:solidFill>
                <a:effectLst/>
                <a:latin typeface="Nunito Sans" pitchFamily="2" charset="0"/>
              </a:rPr>
              <a:t>Stap 7: een gesprek met elk afzonderlijk.</a:t>
            </a:r>
            <a:br>
              <a:rPr lang="nl-NL" b="0" i="0">
                <a:solidFill>
                  <a:srgbClr val="666666"/>
                </a:solidFill>
                <a:effectLst/>
                <a:latin typeface="Nunito Sans" pitchFamily="2" charset="0"/>
              </a:rPr>
            </a:br>
            <a:r>
              <a:rPr lang="nl-NL" b="0" i="0">
                <a:solidFill>
                  <a:srgbClr val="666666"/>
                </a:solidFill>
                <a:effectLst/>
                <a:latin typeface="Nunito Sans" pitchFamily="2" charset="0"/>
              </a:rPr>
              <a:t>Na 1-2 dagen / 1-2 weken afhankelijk van jullie werking spreek je nogmaals met de groepsleden en de gepeste. Vraag de verschillende groepsleden in hoeverre zij hun voorstellen uitvoerden en hoe zij zich daarbij voelen. Eventueel motiveer je hen om een nieuw voorstel te bedenken. Door afzonderlijk met de groepsleden te spreken, kunnen zij zich niet achter elkaar verstoppen. Het speelt geen rol of iedereen zijn voornemen heeft uitgevoerd, zolang de pesterijen maar gestopt zijn.</a:t>
            </a:r>
          </a:p>
          <a:p>
            <a:pPr algn="l" fontAlgn="base"/>
            <a:endParaRPr lang="nl-NL" b="0" i="0">
              <a:solidFill>
                <a:srgbClr val="666666"/>
              </a:solidFill>
              <a:effectLst/>
              <a:latin typeface="Nunito Sans" pitchFamily="2" charset="0"/>
            </a:endParaRPr>
          </a:p>
          <a:p>
            <a:pPr algn="l" fontAlgn="base"/>
            <a:r>
              <a:rPr lang="nl-NL" b="1" i="0">
                <a:solidFill>
                  <a:srgbClr val="666666"/>
                </a:solidFill>
                <a:effectLst/>
                <a:latin typeface="Nunito Sans" pitchFamily="2" charset="0"/>
              </a:rPr>
              <a:t>HERGO</a:t>
            </a:r>
          </a:p>
          <a:p>
            <a:pPr algn="l" fontAlgn="base"/>
            <a:r>
              <a:rPr lang="nl-NL"/>
              <a:t>In een herstelgericht groepsoverleg gaan de betrokkenen samen op zoek naar een oplossing. </a:t>
            </a:r>
            <a:endParaRPr lang="nl-NL" b="1" i="0">
              <a:solidFill>
                <a:srgbClr val="666666"/>
              </a:solidFill>
              <a:effectLst/>
              <a:latin typeface="Nunito Sans" pitchFamily="2" charset="0"/>
            </a:endParaRPr>
          </a:p>
          <a:p>
            <a:pPr algn="l" fontAlgn="base"/>
            <a:r>
              <a:rPr lang="nl-NL"/>
              <a:t>Tijdens voorbereidende gesprekken gaat de moderator na of aan al de voorwaarden voor een </a:t>
            </a:r>
            <a:r>
              <a:rPr lang="nl-NL" err="1"/>
              <a:t>hergo</a:t>
            </a:r>
            <a:r>
              <a:rPr lang="nl-NL"/>
              <a:t> is voldaan. Hij of zij legt de bedoeling en het verloop van de samenkomst uit aan al de deelnemers Bij de start van het overleg geven de partijen hun ervaringen en aandeel in het incident aan. Samen met familie en vrienden uiten zij gedachten en gevoelens die door het incident zijn uitgelokt. Dan zoeken alle deelnemers samen naar een plan om de geleden schade te herstellen: ze maken afspraken en duiden een deelnemer aan die toeziet op de uitvoering van het herstelplan. Na de bereikte overeenstemming zet de moderator de afspraken op papier en ondertekenen alle deelnemers het herstelplan. Tenslotte, bij een hapje en een drankje, krijgen deelnemers de gelegenheid om informeel met elkaar te praten…</a:t>
            </a:r>
            <a:endParaRPr lang="nl-NL" b="0" i="0">
              <a:solidFill>
                <a:srgbClr val="666666"/>
              </a:solidFill>
              <a:effectLst/>
              <a:latin typeface="Nunito Sans" pitchFamily="2" charset="0"/>
            </a:endParaRPr>
          </a:p>
          <a:p>
            <a:endParaRPr lang="en-US"/>
          </a:p>
        </p:txBody>
      </p:sp>
      <p:sp>
        <p:nvSpPr>
          <p:cNvPr id="4" name="Slide Number Placeholder 3"/>
          <p:cNvSpPr>
            <a:spLocks noGrp="1"/>
          </p:cNvSpPr>
          <p:nvPr>
            <p:ph type="sldNum" sz="quarter" idx="5"/>
          </p:nvPr>
        </p:nvSpPr>
        <p:spPr/>
        <p:txBody>
          <a:bodyPr/>
          <a:lstStyle/>
          <a:p>
            <a:fld id="{43AEF02A-BFBF-4463-A278-576529B0F68A}" type="slidenum">
              <a:rPr lang="nl-BE" smtClean="0"/>
              <a:t>34</a:t>
            </a:fld>
            <a:endParaRPr lang="nl-BE"/>
          </a:p>
        </p:txBody>
      </p:sp>
    </p:spTree>
    <p:extLst>
      <p:ext uri="{BB962C8B-B14F-4D97-AF65-F5344CB8AC3E}">
        <p14:creationId xmlns:p14="http://schemas.microsoft.com/office/powerpoint/2010/main" val="39448324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Ook preventie is van belang – maar dat bevindt zich eerder op het gebied van schoolbeleid.</a:t>
            </a:r>
          </a:p>
          <a:p>
            <a:endParaRPr lang="nl-NL"/>
          </a:p>
          <a:p>
            <a:r>
              <a:rPr lang="nl-NL"/>
              <a:t>Om pesten eindelijk echt grondig aan te pakken, zouden alle scholen een antipestbeleid moeten voeren. </a:t>
            </a:r>
          </a:p>
          <a:p>
            <a:r>
              <a:rPr lang="nl-NL"/>
              <a:t>Een antipestbeleid moet voldoen aan de volgende criteria:</a:t>
            </a:r>
            <a:endParaRPr lang="nl-NL">
              <a:cs typeface="Calibri"/>
            </a:endParaRPr>
          </a:p>
          <a:p>
            <a:r>
              <a:rPr lang="nl-NL"/>
              <a:t>● past binnen een breder welbevindenbeleid </a:t>
            </a:r>
            <a:endParaRPr lang="nl-NL">
              <a:cs typeface="Calibri"/>
            </a:endParaRPr>
          </a:p>
          <a:p>
            <a:r>
              <a:rPr lang="nl-NL"/>
              <a:t>● legt uit hoe de school samen met leerlingen een visie op pesten heeft uitgewerkt </a:t>
            </a:r>
            <a:endParaRPr lang="nl-NL">
              <a:cs typeface="Calibri"/>
            </a:endParaRPr>
          </a:p>
          <a:p>
            <a:r>
              <a:rPr lang="nl-NL"/>
              <a:t>● geeft aan waar leerlingen terecht kunnen bij problemen </a:t>
            </a:r>
            <a:endParaRPr lang="nl-NL">
              <a:cs typeface="Calibri"/>
            </a:endParaRPr>
          </a:p>
          <a:p>
            <a:r>
              <a:rPr lang="nl-NL"/>
              <a:t>● maakt duidelijk wat de school doet wanneer er toch gepest wordt </a:t>
            </a:r>
            <a:endParaRPr lang="nl-NL">
              <a:cs typeface="Calibri"/>
            </a:endParaRPr>
          </a:p>
          <a:p>
            <a:r>
              <a:rPr lang="nl-NL"/>
              <a:t>● toont aan hoe de school nagaat of het beleid echt werkt.</a:t>
            </a:r>
            <a:endParaRPr lang="nl-NL">
              <a:cs typeface="Calibri"/>
            </a:endParaRPr>
          </a:p>
          <a:p>
            <a:endParaRPr lang="nl-NL">
              <a:cs typeface="Calibri"/>
            </a:endParaRPr>
          </a:p>
          <a:p>
            <a:r>
              <a:rPr lang="nl-NL">
                <a:cs typeface="Calibri"/>
              </a:rPr>
              <a:t>Bron: Vlaamse Scholierenkoepel</a:t>
            </a:r>
          </a:p>
          <a:p>
            <a:endParaRPr lang="nl-BE">
              <a:cs typeface="Calibri" panose="020F0502020204030204"/>
            </a:endParaRPr>
          </a:p>
        </p:txBody>
      </p:sp>
      <p:sp>
        <p:nvSpPr>
          <p:cNvPr id="4" name="Tijdelijke aanduiding voor dianummer 3"/>
          <p:cNvSpPr>
            <a:spLocks noGrp="1"/>
          </p:cNvSpPr>
          <p:nvPr>
            <p:ph type="sldNum" sz="quarter" idx="5"/>
          </p:nvPr>
        </p:nvSpPr>
        <p:spPr/>
        <p:txBody>
          <a:bodyPr/>
          <a:lstStyle/>
          <a:p>
            <a:fld id="{43AEF02A-BFBF-4463-A278-576529B0F68A}" type="slidenum">
              <a:rPr lang="nl-BE" smtClean="0"/>
              <a:t>35</a:t>
            </a:fld>
            <a:endParaRPr lang="nl-BE"/>
          </a:p>
        </p:txBody>
      </p:sp>
    </p:spTree>
    <p:extLst>
      <p:ext uri="{BB962C8B-B14F-4D97-AF65-F5344CB8AC3E}">
        <p14:creationId xmlns:p14="http://schemas.microsoft.com/office/powerpoint/2010/main" val="1869009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Gender is een construct – maatschappelijk en cultureel bepaald – tijdsgebonden. Bepaalt hoe we kijken naar vrouwelijkheid en mannelijkheid / hoe mensen kijken naar gender (bv ook bij non-binaire mensen) en daar normen aan vasthangen. </a:t>
            </a:r>
          </a:p>
          <a:p>
            <a:endParaRPr lang="nl-NL"/>
          </a:p>
          <a:p>
            <a:r>
              <a:rPr lang="nl-NL"/>
              <a:t>Het bepaalt ook mee welke opvattingen we hebben over (LGBTI)-mensen die ‘van de norm afwijken’.</a:t>
            </a:r>
          </a:p>
          <a:p>
            <a:r>
              <a:rPr lang="nl-NL"/>
              <a:t>Invloed op schoolgaande jongeren: worden snel in vrouw-man-hokjes geduwd, met gevolgen voor welbevinden, studiekeuze, </a:t>
            </a:r>
            <a:r>
              <a:rPr lang="nl-NL" err="1"/>
              <a:t>etc</a:t>
            </a:r>
            <a:r>
              <a:rPr lang="nl-NL"/>
              <a:t>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AEF02A-BFBF-4463-A278-576529B0F68A}"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4877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t>Als je als</a:t>
            </a:r>
            <a:r>
              <a:rPr lang="nl-BE" baseline="0"/>
              <a:t> leerkrachtenteam uitstraalt dat jullie tegen pesten zijn, dan geven jullie daarmee een heldere boodschap af aan jullie leerlingen. Hoe duidelijker jullie als team zijn in jullie veroordeling van pesten, hoe meer jullie daarmee de houding ten opzichte van leerlingen kunnen beïnvloeden. Door jullie sterk te maken tegen dergelijk negatief taalgebruik, geven jullie leerlingen ook het vertrouwen dat ze bij jullie terecht kunnen voor een oplossing. Door samen een positief pedagogisch klasklimaat te creëren bepalen jullie hoe jullie willen dat met elkaar wordt omgegaan in jullie klas.</a:t>
            </a:r>
            <a:endParaRPr lang="nl-BE"/>
          </a:p>
          <a:p>
            <a:endParaRPr lang="nl-NL"/>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36</a:t>
            </a:fld>
            <a:endParaRPr lang="nl-BE"/>
          </a:p>
        </p:txBody>
      </p:sp>
    </p:spTree>
    <p:extLst>
      <p:ext uri="{BB962C8B-B14F-4D97-AF65-F5344CB8AC3E}">
        <p14:creationId xmlns:p14="http://schemas.microsoft.com/office/powerpoint/2010/main" val="26509645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arenR"/>
            </a:pPr>
            <a:r>
              <a:rPr lang="nl-BE" baseline="0"/>
              <a:t>Nog voor het spel begint zijn er al alarmsignalen (namelijk lachen met LGBTI-negatief taalgebruik) </a:t>
            </a:r>
            <a:r>
              <a:rPr lang="nl-BE" baseline="0">
                <a:sym typeface="Wingdings" panose="05000000000000000000" pitchFamily="2" charset="2"/>
              </a:rPr>
              <a:t> les omgooien op dat moment, kan het stellingenspel nog wel doorgaan?</a:t>
            </a:r>
          </a:p>
          <a:p>
            <a:pPr marL="228600" indent="-228600">
              <a:buAutoNum type="arabicParenR"/>
            </a:pPr>
            <a:r>
              <a:rPr lang="nl-BE" baseline="0">
                <a:sym typeface="Wingdings" panose="05000000000000000000" pitchFamily="2" charset="2"/>
              </a:rPr>
              <a:t>De stelling is vanuit het perspectief van de volwassene en niet vanuit een jongere (niet leefwereld jongere)</a:t>
            </a:r>
          </a:p>
          <a:p>
            <a:pPr marL="228600" indent="-228600">
              <a:buAutoNum type="arabicParenR"/>
            </a:pPr>
            <a:r>
              <a:rPr lang="nl-BE" baseline="0">
                <a:sym typeface="Wingdings" panose="05000000000000000000" pitchFamily="2" charset="2"/>
              </a:rPr>
              <a:t>Methodiek op zich: misschien waren er betere keuzes?</a:t>
            </a:r>
          </a:p>
          <a:p>
            <a:pPr marL="228600" indent="-228600">
              <a:buAutoNum type="arabicParenR"/>
            </a:pPr>
            <a:r>
              <a:rPr lang="nl-BE" baseline="0">
                <a:sym typeface="Wingdings" panose="05000000000000000000" pitchFamily="2" charset="2"/>
              </a:rPr>
              <a:t>Je eigen waarden verdedigen</a:t>
            </a:r>
          </a:p>
          <a:p>
            <a:pPr marL="0" indent="0">
              <a:buNone/>
            </a:pPr>
            <a:endParaRPr lang="nl-BE" baseline="0">
              <a:sym typeface="Wingdings" panose="05000000000000000000" pitchFamily="2" charset="2"/>
            </a:endParaRPr>
          </a:p>
          <a:p>
            <a:r>
              <a:rPr lang="nl-BE"/>
              <a:t>Stellingenspel: vaak</a:t>
            </a:r>
            <a:r>
              <a:rPr lang="nl-BE" baseline="0"/>
              <a:t> bedoeld als uitdagertje aan begin van een les </a:t>
            </a:r>
            <a:r>
              <a:rPr lang="nl-BE" baseline="0">
                <a:sym typeface="Wingdings" panose="05000000000000000000" pitchFamily="2" charset="2"/>
              </a:rPr>
              <a:t> in dit geval is dit niet de beste manier van werken, stellingen kunnen polariserend werken. De waarheid is niet altijd zo zwart-wit. </a:t>
            </a:r>
          </a:p>
          <a:p>
            <a:endParaRPr lang="nl-BE"/>
          </a:p>
        </p:txBody>
      </p:sp>
      <p:sp>
        <p:nvSpPr>
          <p:cNvPr id="4" name="Tijdelijke aanduiding voor dianummer 3"/>
          <p:cNvSpPr>
            <a:spLocks noGrp="1"/>
          </p:cNvSpPr>
          <p:nvPr>
            <p:ph type="sldNum" sz="quarter" idx="10"/>
          </p:nvPr>
        </p:nvSpPr>
        <p:spPr/>
        <p:txBody>
          <a:bodyPr/>
          <a:lstStyle/>
          <a:p>
            <a:fld id="{8E178B17-5229-4653-837B-861FF2398ECA}" type="slidenum">
              <a:rPr lang="nl-BE" smtClean="0"/>
              <a:t>40</a:t>
            </a:fld>
            <a:endParaRPr lang="nl-BE"/>
          </a:p>
        </p:txBody>
      </p:sp>
    </p:spTree>
    <p:extLst>
      <p:ext uri="{BB962C8B-B14F-4D97-AF65-F5344CB8AC3E}">
        <p14:creationId xmlns:p14="http://schemas.microsoft.com/office/powerpoint/2010/main" val="30316835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Wanneer je expliciet over deze thema’s praat, moet je vanuit een </a:t>
            </a:r>
            <a:r>
              <a:rPr lang="nl-BE" err="1"/>
              <a:t>multiversum</a:t>
            </a:r>
            <a:r>
              <a:rPr lang="nl-BE" baseline="0"/>
              <a:t> spreken</a:t>
            </a:r>
            <a:r>
              <a:rPr lang="nl-BE"/>
              <a:t>: hierin is ruimte voor verschillende ideeën.</a:t>
            </a:r>
          </a:p>
          <a:p>
            <a:r>
              <a:rPr lang="nl-BE"/>
              <a:t>Hoe bereik je dat dan? </a:t>
            </a:r>
          </a:p>
          <a:p>
            <a:endParaRPr lang="nl-BE"/>
          </a:p>
          <a:p>
            <a:pPr marL="228600" indent="-228600">
              <a:buAutoNum type="arabicPeriod"/>
            </a:pPr>
            <a:r>
              <a:rPr lang="nl-BE"/>
              <a:t>Gevoelige </a:t>
            </a:r>
            <a:r>
              <a:rPr lang="nl-BE" err="1"/>
              <a:t>diversiteitsthema’s</a:t>
            </a:r>
            <a:r>
              <a:rPr lang="nl-BE"/>
              <a:t> positief </a:t>
            </a:r>
            <a:r>
              <a:rPr lang="nl-BE" err="1"/>
              <a:t>framen</a:t>
            </a:r>
            <a:endParaRPr lang="nl-BE"/>
          </a:p>
          <a:p>
            <a:pPr marL="228600" indent="-228600">
              <a:buAutoNum type="arabicPeriod"/>
            </a:pPr>
            <a:r>
              <a:rPr lang="nl-BE"/>
              <a:t>Dialoog mogelijk maken door:</a:t>
            </a:r>
          </a:p>
          <a:p>
            <a:pPr marL="685800" lvl="1" indent="-228600">
              <a:buFont typeface="Arial" panose="020B0604020202020204" pitchFamily="34" charset="0"/>
              <a:buChar char="•"/>
            </a:pPr>
            <a:r>
              <a:rPr lang="nl-BE"/>
              <a:t>Vragen te stellen (Hoe komt het dat je zo denkt?)</a:t>
            </a:r>
          </a:p>
          <a:p>
            <a:pPr marL="685800" lvl="1" indent="-228600">
              <a:buFont typeface="Arial" panose="020B0604020202020204" pitchFamily="34" charset="0"/>
              <a:buChar char="•"/>
            </a:pPr>
            <a:r>
              <a:rPr lang="nl-BE"/>
              <a:t>Leerlingen op een respectvolle manier te leren communiceren</a:t>
            </a:r>
          </a:p>
          <a:p>
            <a:pPr marL="685800" lvl="1" indent="-228600">
              <a:buFont typeface="Arial" panose="020B0604020202020204" pitchFamily="34" charset="0"/>
              <a:buChar char="•"/>
            </a:pPr>
            <a:r>
              <a:rPr lang="nl-BE"/>
              <a:t>In discussie te leren gaan met respect voor elkaars achtergrond (culturele, etnische, religieuze, …)</a:t>
            </a:r>
          </a:p>
          <a:p>
            <a:pPr marL="228600" indent="-228600">
              <a:buAutoNum type="arabicPeriod"/>
            </a:pPr>
            <a:r>
              <a:rPr lang="nl-BE"/>
              <a:t>Leg linken: vergelijk verschillende vormen van discriminatie op basis van 1 specifiek identiteitskenmerk. Vb. vergelijk LGBTI-negatief taalgebruik met racistisch taalgebruik.</a:t>
            </a:r>
          </a:p>
          <a:p>
            <a:pPr marL="228600" indent="-228600">
              <a:buAutoNum type="arabicPeriod"/>
            </a:pPr>
            <a:r>
              <a:rPr lang="nl-BE"/>
              <a:t>Geef het goede voorbeeld door zelf als lesgever je dagelijkse taal te verzorgen. </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178B17-5229-4653-837B-861FF2398ECA}"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15215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Bouw kennis op samen met je collega’s en word zo een genderbewuste leerkracht.</a:t>
            </a:r>
          </a:p>
          <a:p>
            <a:endParaRPr lang="nl-BE"/>
          </a:p>
          <a:p>
            <a:r>
              <a:rPr lang="nl-BE"/>
              <a:t>Schoolbeleid:</a:t>
            </a:r>
            <a:r>
              <a:rPr lang="nl-BE" baseline="0"/>
              <a:t> hebben jullie een </a:t>
            </a:r>
            <a:r>
              <a:rPr lang="nl-BE" baseline="0" err="1"/>
              <a:t>genderinclusief</a:t>
            </a:r>
            <a:r>
              <a:rPr lang="nl-BE" baseline="0"/>
              <a:t> schoolbeleid? Met andere woorden: erkennen jullie dat gender een impact heeft op alle leerlingen? Doorbreken jullie binaire ideeën omtrent gender? Normaliseren jullie genderdiversiteit? Stellen jullie enge opvattingen en voorstellingen met betrekking tot gender in vraag? Ondersteunen jullie zelfreflectie bij leerlingen? Leren jullie leerlingen empathie en respect aan? Aan de hand van weloverwogen en doelgerichte acties kan een school een </a:t>
            </a:r>
            <a:r>
              <a:rPr lang="nl-BE" baseline="0" err="1"/>
              <a:t>genderinclusieve</a:t>
            </a:r>
            <a:r>
              <a:rPr lang="nl-BE" baseline="0"/>
              <a:t> omgeving creëren.</a:t>
            </a:r>
          </a:p>
          <a:p>
            <a:endParaRPr lang="nl-BE" baseline="0"/>
          </a:p>
          <a:p>
            <a:r>
              <a:rPr lang="nl-BE" baseline="0"/>
              <a:t>Neem de schoolboeken eens onder de loep: werken jullie met stereotypevrij materiaal? Wordt de samenleving in het leermateriaal weerspiegeld? Kunnen alle kinderen van je school zich met het aangeboden materiaal identificeren op verschillende aspecten van diversiteit? Dus niet enkel op gender, maar ook op taal, migratieachtergrond, religie, leeftijd, lichamelijke en psychische beperkingen en dergelijke?</a:t>
            </a:r>
            <a:endParaRPr lang="nl-BE"/>
          </a:p>
          <a:p>
            <a:endParaRPr lang="nl-NL"/>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42</a:t>
            </a:fld>
            <a:endParaRPr lang="nl-BE"/>
          </a:p>
        </p:txBody>
      </p:sp>
    </p:spTree>
    <p:extLst>
      <p:ext uri="{BB962C8B-B14F-4D97-AF65-F5344CB8AC3E}">
        <p14:creationId xmlns:p14="http://schemas.microsoft.com/office/powerpoint/2010/main" val="39683244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cs typeface="Calibri"/>
              </a:rPr>
              <a:t>Ga het gesprek aan met de deelnemers in een reflectiemoment.</a:t>
            </a:r>
          </a:p>
          <a:p>
            <a:r>
              <a:rPr lang="nl-BE">
                <a:cs typeface="Calibri"/>
              </a:rPr>
              <a:t>Enkele vragen die je kan stellen:</a:t>
            </a:r>
          </a:p>
          <a:p>
            <a:r>
              <a:rPr lang="nl-BE">
                <a:cs typeface="Calibri"/>
              </a:rPr>
              <a:t>- Hoe ervaar jij dit?</a:t>
            </a:r>
          </a:p>
          <a:p>
            <a:r>
              <a:rPr lang="nl-BE">
                <a:cs typeface="Calibri"/>
              </a:rPr>
              <a:t>- Kun je hiermee aan de slag?</a:t>
            </a:r>
          </a:p>
          <a:p>
            <a:r>
              <a:rPr lang="nl-BE">
                <a:cs typeface="Calibri"/>
              </a:rPr>
              <a:t>- Heb je dat in het verleden al eens gedaan?</a:t>
            </a:r>
          </a:p>
          <a:p>
            <a:r>
              <a:rPr lang="nl-BE">
                <a:cs typeface="Calibri"/>
              </a:rPr>
              <a:t>- Wat zijn jullie ervaringen?</a:t>
            </a:r>
          </a:p>
          <a:p>
            <a:endParaRPr lang="nl-BE">
              <a:cs typeface="Calibri"/>
            </a:endParaRPr>
          </a:p>
          <a:p>
            <a:r>
              <a:rPr lang="nl-BE">
                <a:cs typeface="Calibri"/>
              </a:rPr>
              <a:t>Eigenlijk is dit deel een stukje procesbegeleiding, weg van de vorming.</a:t>
            </a:r>
          </a:p>
          <a:p>
            <a:endParaRPr lang="nl-NL"/>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43</a:t>
            </a:fld>
            <a:endParaRPr lang="nl-BE"/>
          </a:p>
        </p:txBody>
      </p:sp>
    </p:spTree>
    <p:extLst>
      <p:ext uri="{BB962C8B-B14F-4D97-AF65-F5344CB8AC3E}">
        <p14:creationId xmlns:p14="http://schemas.microsoft.com/office/powerpoint/2010/main" val="2918042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a:t>Gendernormen geven enerzijds aan wat mensen geloven over hoe mannen en vrouwen zich gedragen, anderzijds geven ze aan hoe ze zich zouden moeten gedragen. Deze gendernormen zorgen ervoor dat het gedrag van mensen voorspelbaar wordt. Zo kan men na het ‘lezen’ van iemands gender veronderstellingen maken over wat deze persoon eventueel leuk zou vinden of niet leuk zou vinden. </a:t>
            </a:r>
            <a:endParaRPr lang="nl-NL"/>
          </a:p>
          <a:p>
            <a:endParaRPr lang="nl-BE"/>
          </a:p>
          <a:p>
            <a:r>
              <a:rPr lang="nl-BE"/>
              <a:t>We internaliseren</a:t>
            </a:r>
            <a:r>
              <a:rPr lang="nl-BE" baseline="0"/>
              <a:t> deze gendernormen en dit bevestigt dan weer een bepaalde (stereotype) genderrol in de samenleving. </a:t>
            </a:r>
          </a:p>
          <a:p>
            <a:r>
              <a:rPr lang="nl-BE" baseline="0"/>
              <a:t>Bijvoorbeeld: mannen internaliseren zorgende rollen minder snel. Waarom? Socialisatie en een gebrek aan rolmodellen. </a:t>
            </a:r>
          </a:p>
          <a:p>
            <a:r>
              <a:rPr lang="nl-BE" baseline="0"/>
              <a:t>Ze gaan zich minder snel identificeren met zorgende persoonlijkheidskenmerken en gaan in de toekomst minder interesse tonen in zorgrollen en dus minder zorgtaken op zich nemen. </a:t>
            </a:r>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5</a:t>
            </a:fld>
            <a:endParaRPr lang="nl-BE"/>
          </a:p>
        </p:txBody>
      </p:sp>
    </p:spTree>
    <p:extLst>
      <p:ext uri="{BB962C8B-B14F-4D97-AF65-F5344CB8AC3E}">
        <p14:creationId xmlns:p14="http://schemas.microsoft.com/office/powerpoint/2010/main" val="2668974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Wanneer we (als lesgever) genderstereotypen bevestigen en versterken (door onze communicatie, het materiaal dat we gebruiken, de aanpak van de leerlingen, …) heeft dat verschillende gevolgen.</a:t>
            </a:r>
          </a:p>
          <a:p>
            <a:endParaRPr lang="nl-NL"/>
          </a:p>
          <a:p>
            <a:r>
              <a:rPr lang="nl-NL"/>
              <a:t>1). Leerlingen die niet aan onze normen (stereotypen) voldoen, kunnen daardoor een laag zelfbeeld krijgen, logisch, als je het gevoel krijgt dat je er niet (helemaal) bij hoort. </a:t>
            </a:r>
          </a:p>
          <a:p>
            <a:endParaRPr lang="nl-NL"/>
          </a:p>
          <a:p>
            <a:r>
              <a:rPr lang="nl-NL"/>
              <a:t>2). We laten talenten verloren gaan als we bijvoorbeeld meisjes in meisjesrollen ‘duwen’ en daardoor ‘technische talenten’ die we normaal aan jongens toewijzen, niet stimuleren.</a:t>
            </a:r>
          </a:p>
          <a:p>
            <a:endParaRPr lang="nl-NL"/>
          </a:p>
          <a:p>
            <a:r>
              <a:rPr lang="nl-NL"/>
              <a:t>3). Door een stereotype studiekeuze zien we dat mannen later in beter betaalde jobs terechtkomen dan vrouwen. VB, ingenieur </a:t>
            </a:r>
            <a:r>
              <a:rPr lang="nl-NL" err="1"/>
              <a:t>tov</a:t>
            </a:r>
            <a:r>
              <a:rPr lang="nl-NL"/>
              <a:t> verpleegkundige, wat deels de loonkloof (ca. 20%) verklaart.</a:t>
            </a:r>
          </a:p>
          <a:p>
            <a:endParaRPr lang="nl-NL"/>
          </a:p>
          <a:p>
            <a:r>
              <a:rPr lang="nl-NL"/>
              <a:t>Extra voorbeelden</a:t>
            </a:r>
          </a:p>
          <a:p>
            <a:pPr marL="171450" indent="-171450" eaLnBrk="1" hangingPunct="1">
              <a:spcBef>
                <a:spcPct val="0"/>
              </a:spcBef>
              <a:buFontTx/>
              <a:buChar char="-"/>
            </a:pPr>
            <a:r>
              <a:rPr lang="nl-NL" altLang="nl-NL"/>
              <a:t>In totaal werkt 38,5% van de loontrekkende vrouwen in het Vlaams Gewest deeltijds tegenover 5,2 % van de loontrekkende mannen.</a:t>
            </a:r>
          </a:p>
          <a:p>
            <a:pPr marL="171450" indent="-171450" eaLnBrk="1" hangingPunct="1">
              <a:spcBef>
                <a:spcPct val="0"/>
              </a:spcBef>
              <a:buFontTx/>
              <a:buChar char="-"/>
            </a:pPr>
            <a:endParaRPr lang="nl-NL" altLang="nl-NL"/>
          </a:p>
          <a:p>
            <a:pPr eaLnBrk="1" hangingPunct="1">
              <a:spcBef>
                <a:spcPct val="0"/>
              </a:spcBef>
            </a:pPr>
            <a:r>
              <a:rPr lang="nl-NL" altLang="nl-NL" b="1"/>
              <a:t>2020: vrouwen deeltijds 41,8%, mannen 10,1%</a:t>
            </a:r>
          </a:p>
          <a:p>
            <a:pPr eaLnBrk="1" hangingPunct="1">
              <a:spcBef>
                <a:spcPct val="0"/>
              </a:spcBef>
            </a:pPr>
            <a:endParaRPr lang="fr-BE" altLang="nl-NL" b="1"/>
          </a:p>
          <a:p>
            <a:endParaRPr lang="nl-BE"/>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8A8E5F-AFDB-4C6D-8044-E96494E73A55}"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322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In het </a:t>
            </a:r>
            <a:r>
              <a:rPr lang="nl-BE" err="1"/>
              <a:t>Procrustesproject</a:t>
            </a:r>
            <a:r>
              <a:rPr lang="nl-BE" baseline="0"/>
              <a:t> dat gevoerd werd tussen 2012 en 2015 werd onderzocht wat de oorzaken en mogelijke strategieën zijn voor het verkleinen van de genderkloof in het secundair onderwijs om op die manier het onderpresteren van jongens en meisjes te voorkomen.</a:t>
            </a:r>
            <a:br>
              <a:rPr lang="nl-BE" baseline="0"/>
            </a:br>
            <a:r>
              <a:rPr lang="nl-BE" baseline="0"/>
              <a:t>De KU Leuven, de Universiteit Gent en de Vrije Universiteit Brussel volgden gedurende vier jaar ruim zesduizend leerlingen en duizend leerkrachten op uit de eerste graad van het secundair onderwijs in meer dan vijftig Vlaamse scholen.</a:t>
            </a:r>
          </a:p>
          <a:p>
            <a:endParaRPr lang="nl-BE" baseline="0"/>
          </a:p>
          <a:p>
            <a:r>
              <a:rPr lang="nl-BE" baseline="0"/>
              <a:t>We gaan in deze slide wel voor een binaire opdeling vrouw – man, louter om het visueel duidelijk te maken.</a:t>
            </a:r>
          </a:p>
          <a:p>
            <a:endParaRPr lang="nl-BE" baseline="0"/>
          </a:p>
          <a:p>
            <a:r>
              <a:rPr lang="nl-BE" baseline="0"/>
              <a:t>Sommige jongens en meisjes zullen zich anti-schools gedragen om aan populariteit te winnen op school.</a:t>
            </a:r>
          </a:p>
          <a:p>
            <a:r>
              <a:rPr lang="nl-BE" baseline="0"/>
              <a:t>De visie van leerlingen op de maatschappelijke rollen of ideaalbeelden van vrouwen en mannen geeft hen meteen ook een druk om te voldoen aan die maatschappelijke ideaalbeelden. Zo bleek dat jongens die een traditionele visie hadden op de maatschappelijke rollen van mannen en vrouwen zich minder thuis voelden op school. Jongens die een mannelijk ideaalbeeld nastreven, zetten zich af tegen alles wat met vrouwelijkheid te maken heeft en wat dus hun status van man kan ondermijnen.</a:t>
            </a:r>
          </a:p>
          <a:p>
            <a:endParaRPr lang="nl-BE" baseline="0"/>
          </a:p>
          <a:p>
            <a:r>
              <a:rPr lang="nl-BE" baseline="0"/>
              <a:t>Wat toont de afbeelding aan de linkerkant? Dat er voor jongens maar een heel beperkte variatie aan gedrag mogelijk is voor hen. Als zij zich te feminien gaan gedragen, gaan ze daar negatieve reacties op krijgen van andere leerlingen in de vorm van bijvoorbeeld pestgedrag. Als ze zich heel stereotiep mannelijk gaan gedragen, komt daar vaak een negatieve reactie vanuit de schoolcontext op: rebels, stoer gedrag wordt immers niet aanvaard in de klas. Dat zorgt ervoor dat jongens een heel smalle ‘range’ hebben waarin ze zich moeten bewegen om zowel aanvaard te worden door leerkrachten als door klasgenoten.</a:t>
            </a:r>
          </a:p>
          <a:p>
            <a:endParaRPr lang="nl-BE" baseline="0"/>
          </a:p>
          <a:p>
            <a:r>
              <a:rPr lang="nl-BE" baseline="0"/>
              <a:t>Voor meisjes (de rechterkant van de afbeelding) zien we dat geval veel minder. Gedrag dat gezien wordt als heel vrouwelijk is compleet op zijn plaats in een schoolcontext: gehoorzaamheid, netheid, punctualiteit, samenwerkend, luisterend, coöperatief gedrag wordt immers heel erg gewaardeerd. Onze samenleving heeft een veel minder negatief idee over meisjes die zich wat mannelijker gedragen.</a:t>
            </a:r>
            <a:endParaRPr lang="nl-BE"/>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23F00D-C15B-4371-9AC3-4D3D93A91525}"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7135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Als een leerling gedrag dat niet past binnen het conforme kader, dan wordt een leerling vaak terug de groene zone in geduwd, tot het gedrag wel weer past binnen het conforme kader. </a:t>
            </a:r>
            <a:endParaRPr lang="nl-NL"/>
          </a:p>
          <a:p>
            <a:endParaRPr lang="nl-BE">
              <a:cs typeface="Calibri"/>
            </a:endParaRPr>
          </a:p>
          <a:p>
            <a:pPr>
              <a:defRPr/>
            </a:pPr>
            <a:r>
              <a:rPr lang="nl-BE"/>
              <a:t>De</a:t>
            </a:r>
            <a:r>
              <a:rPr lang="nl-BE" baseline="0"/>
              <a:t> onderzoeksresultaten toonden aan dat k</a:t>
            </a:r>
            <a:r>
              <a:rPr lang="nl-BE"/>
              <a:t>inderen die buiten de typische gendernormen</a:t>
            </a:r>
            <a:r>
              <a:rPr lang="nl-BE" baseline="0"/>
              <a:t> vallen een grotere kans hebben om gepest te worden, minder populair zijn en zich minder goed in hun vel voelen. Zij worden </a:t>
            </a:r>
            <a:r>
              <a:rPr lang="nl-BE"/>
              <a:t>eigenlijk </a:t>
            </a:r>
            <a:r>
              <a:rPr lang="nl-BE" baseline="0"/>
              <a:t>als het ware aangespoord om zich terug in de groene zone te begeven. Populaire leerlingen passen immers het best in de groene, genderconforme zone.</a:t>
            </a:r>
            <a:endParaRPr lang="nl-BE">
              <a:cs typeface="Calibri"/>
            </a:endParaRPr>
          </a:p>
          <a:p>
            <a:pPr>
              <a:defRPr/>
            </a:pPr>
            <a:endParaRPr lang="nl-BE"/>
          </a:p>
          <a:p>
            <a:pPr>
              <a:defRPr/>
            </a:pPr>
            <a:r>
              <a:rPr lang="nl-BE" baseline="0"/>
              <a:t>Hoe werkt dat nu concreet?</a:t>
            </a:r>
            <a:br>
              <a:rPr lang="nl-BE" baseline="0">
                <a:cs typeface="+mn-lt"/>
              </a:rPr>
            </a:br>
            <a:r>
              <a:rPr lang="nl-BE"/>
              <a:t> </a:t>
            </a:r>
            <a:r>
              <a:rPr lang="nl-BE" baseline="0"/>
              <a:t>Een meisje krijgt geld van haar ouders om kleren te gaan kopen. Ze gaat met vrienden naar de stad en komt terug met een </a:t>
            </a:r>
            <a:r>
              <a:rPr lang="nl-BE" baseline="0" err="1"/>
              <a:t>hoodie</a:t>
            </a:r>
            <a:r>
              <a:rPr lang="nl-BE" baseline="0"/>
              <a:t> en een </a:t>
            </a:r>
            <a:r>
              <a:rPr lang="nl-BE"/>
              <a:t>baggy</a:t>
            </a:r>
            <a:r>
              <a:rPr lang="nl-BE" baseline="0"/>
              <a:t> legerbroek. Mama zegt: “Dat is niet mooi.” Dochterlief lijkt zich weinig van deze opmerking aan te trekken en vertrek maandagochtend naar school in haar nieuwe outfit. Eens op school maakt de leerkracht met toezicht op de speelplaats een opmerking: “Ach Sofie, in de kleerkast van je broer gezeten?” Sofie ervaart met andere woorden voor de tweede keer de druk om terug naar de groene zone te gaan.</a:t>
            </a:r>
            <a:endParaRPr lang="nl-BE">
              <a:cs typeface="Calibri"/>
            </a:endParaRPr>
          </a:p>
          <a:p>
            <a:pPr lvl="0" algn="l" defTabSz="914400">
              <a:lnSpc>
                <a:spcPct val="100000"/>
              </a:lnSpc>
              <a:spcBef>
                <a:spcPts val="0"/>
              </a:spcBef>
              <a:spcAft>
                <a:spcPts val="0"/>
              </a:spcAft>
              <a:buNone/>
              <a:tabLst/>
              <a:defRPr/>
            </a:pPr>
            <a:r>
              <a:rPr lang="nl-BE" baseline="0"/>
              <a:t>Ander voorbeeld: twee mannen die hand in hand over de markt lopen. Blikken die je krijgt: “Ga terug naar die norm”.</a:t>
            </a:r>
            <a:endParaRPr lang="nl-BE">
              <a:cs typeface="Calibri"/>
            </a:endParaRPr>
          </a:p>
          <a:p>
            <a:pPr lvl="0" algn="l" defTabSz="914400">
              <a:lnSpc>
                <a:spcPct val="100000"/>
              </a:lnSpc>
              <a:spcBef>
                <a:spcPts val="0"/>
              </a:spcBef>
              <a:spcAft>
                <a:spcPts val="0"/>
              </a:spcAft>
              <a:buNone/>
              <a:tabLst/>
              <a:defRPr/>
            </a:pPr>
            <a:r>
              <a:rPr lang="nl-BE" baseline="0"/>
              <a:t>Dit heeft een invloed op je identiteit/zelfbeeld!</a:t>
            </a:r>
            <a:endParaRPr lang="nl-BE">
              <a:cs typeface="Calibri"/>
            </a:endParaRPr>
          </a:p>
          <a:p>
            <a:pPr>
              <a:defRPr/>
            </a:pPr>
            <a:endParaRPr lang="nl-BE"/>
          </a:p>
          <a:p>
            <a:pPr>
              <a:defRPr/>
            </a:pPr>
            <a:r>
              <a:rPr lang="nl-BE" baseline="0"/>
              <a:t>Dit toont eens te meer aan dat leerkrachten gebaat zijn bij </a:t>
            </a:r>
            <a:r>
              <a:rPr lang="nl-BE" baseline="0" err="1"/>
              <a:t>gendersensitieve</a:t>
            </a:r>
            <a:r>
              <a:rPr lang="nl-BE" baseline="0"/>
              <a:t> vormingen. Vaak denken ze hier niet aan omdat ze denken dat holebi’s op school aanvaard zijn of omdat ze geen </a:t>
            </a:r>
            <a:r>
              <a:rPr lang="nl-BE"/>
              <a:t>trans </a:t>
            </a:r>
            <a:r>
              <a:rPr lang="nl-BE" baseline="0"/>
              <a:t>leerling op school hebben. Het gaat echter niet zozeer om die subgroepen, maar eerder om het feit dat </a:t>
            </a:r>
            <a:r>
              <a:rPr lang="nl-BE"/>
              <a:t>meisjes en </a:t>
            </a:r>
            <a:r>
              <a:rPr lang="nl-BE" baseline="0"/>
              <a:t>jongens kunnen groeien naar potentieel en talenten en niet naar wat zij denken dat GEPAST is.</a:t>
            </a:r>
            <a:endParaRPr lang="nl-BE">
              <a:cs typeface="Calibri"/>
            </a:endParaRPr>
          </a:p>
          <a:p>
            <a:pPr marL="0" marR="0" lvl="0" indent="0" algn="l" defTabSz="914400">
              <a:lnSpc>
                <a:spcPct val="100000"/>
              </a:lnSpc>
              <a:spcBef>
                <a:spcPts val="0"/>
              </a:spcBef>
              <a:spcAft>
                <a:spcPts val="0"/>
              </a:spcAft>
              <a:buClrTx/>
              <a:buSzTx/>
              <a:buFontTx/>
              <a:buNone/>
              <a:tabLst/>
              <a:defRPr/>
            </a:pPr>
            <a:endParaRPr lang="nl-BE" baseline="0">
              <a:cs typeface="Calibri"/>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23F00D-C15B-4371-9AC3-4D3D93A91525}"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5768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a:extLst>
              <a:ext uri="{FF2B5EF4-FFF2-40B4-BE49-F238E27FC236}">
                <a16:creationId xmlns:a16="http://schemas.microsoft.com/office/drawing/2014/main" id="{AC7112C6-DCA4-3BDD-B39E-289B7A1706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Tijdelijke aanduiding voor notities 2">
            <a:extLst>
              <a:ext uri="{FF2B5EF4-FFF2-40B4-BE49-F238E27FC236}">
                <a16:creationId xmlns:a16="http://schemas.microsoft.com/office/drawing/2014/main" id="{DB220390-DED4-C15A-47E5-5447CD3561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BE"/>
              <a:t>Trainer: ga in gesprek met je deelnemers om samen op zoek te gaan naar andere ordeningsprincipes die ook een rol spelen in je klaspraktijk.</a:t>
            </a:r>
          </a:p>
          <a:p>
            <a:pPr eaLnBrk="1" hangingPunct="1">
              <a:spcBef>
                <a:spcPct val="0"/>
              </a:spcBef>
            </a:pPr>
            <a:r>
              <a:rPr lang="nl-NL"/>
              <a:t>“Wat zijn sociale ordeningsprincipes? Gender, etniciteit, klasse, seksuele oriëntatie, leeftijd etc. zijn sociale ordeningsprincipes, dimensies of assen van maatschappelijke betekenisgeving waar ieder van ons op gesitueerd is (Botman et.al, 2001). </a:t>
            </a:r>
          </a:p>
          <a:p>
            <a:pPr eaLnBrk="1" hangingPunct="1">
              <a:spcBef>
                <a:spcPct val="0"/>
              </a:spcBef>
            </a:pPr>
            <a:endParaRPr lang="nl-NL"/>
          </a:p>
          <a:p>
            <a:pPr eaLnBrk="1" hangingPunct="1">
              <a:spcBef>
                <a:spcPct val="0"/>
              </a:spcBef>
            </a:pPr>
            <a:r>
              <a:rPr lang="nl-NL"/>
              <a:t>Naast onze positie in de samenleving en de kansen die we krijgen, sturen ze ook ons gedrag en denken. Zo zullen we een vrouw op een andere manier dan een man zien of behandelen (genderongelijkheid). Hetzelfde geldt voor leeftijd: een jonge kerel zien en behandelen we doorgaans anders dan een vrouw op middelbare leeftijd. Deze maatschappelijke ordeningsprincipes worden daarom ook betekenisgevers of assen van identiteitsvorming genoemd (Wekker, 2013).</a:t>
            </a:r>
          </a:p>
          <a:p>
            <a:pPr eaLnBrk="1" hangingPunct="1">
              <a:spcBef>
                <a:spcPct val="0"/>
              </a:spcBef>
            </a:pPr>
            <a:endParaRPr lang="nl-NL"/>
          </a:p>
          <a:p>
            <a:pPr eaLnBrk="1" hangingPunct="1">
              <a:spcBef>
                <a:spcPct val="0"/>
              </a:spcBef>
            </a:pPr>
            <a:r>
              <a:rPr lang="nl-NL"/>
              <a:t>Vaak spelen meerdere assen tegelijkertijd mee en beïnvloeden ze elkaar onderling.</a:t>
            </a:r>
            <a:endParaRPr lang="nl-NL" altLang="nl-BE"/>
          </a:p>
          <a:p>
            <a:pPr eaLnBrk="1" hangingPunct="1">
              <a:spcBef>
                <a:spcPct val="0"/>
              </a:spcBef>
            </a:pPr>
            <a:r>
              <a:rPr lang="nl-NL" altLang="nl-BE"/>
              <a:t>Maar er zijn naast gender (incl. genderbread) ook nog andere ordeningsprincipes. </a:t>
            </a:r>
          </a:p>
          <a:p>
            <a:pPr eaLnBrk="1" hangingPunct="1">
              <a:spcBef>
                <a:spcPct val="0"/>
              </a:spcBef>
            </a:pPr>
            <a:endParaRPr lang="nl-BE" altLang="nl-BE"/>
          </a:p>
          <a:p>
            <a:pPr eaLnBrk="1" hangingPunct="1">
              <a:spcBef>
                <a:spcPct val="0"/>
              </a:spcBef>
            </a:pPr>
            <a:r>
              <a:rPr lang="nl-NL" altLang="nl-BE"/>
              <a:t>Ordeningsprincipe, maatschappelijke uitdagingen en sociale rechtvaardigheid.</a:t>
            </a:r>
          </a:p>
          <a:p>
            <a:pPr eaLnBrk="1" hangingPunct="1">
              <a:spcBef>
                <a:spcPct val="0"/>
              </a:spcBef>
            </a:pPr>
            <a:endParaRPr lang="nl-NL" altLang="nl-BE"/>
          </a:p>
          <a:p>
            <a:pPr eaLnBrk="1" hangingPunct="1">
              <a:spcBef>
                <a:spcPct val="0"/>
              </a:spcBef>
            </a:pPr>
            <a:r>
              <a:rPr lang="nl-NL" altLang="nl-BE"/>
              <a:t>Betekeningevers op basis waarvan we stereotypen reproduceren, kenmerken die ertoe leiden dat bepaalde verwachtingen ontstaan, die onze maatschappelijke positie bepalen… </a:t>
            </a:r>
          </a:p>
          <a:p>
            <a:pPr eaLnBrk="1" hangingPunct="1">
              <a:spcBef>
                <a:spcPct val="0"/>
              </a:spcBef>
            </a:pPr>
            <a:endParaRPr lang="nl-NL" altLang="nl-BE"/>
          </a:p>
          <a:p>
            <a:pPr marL="228600" indent="-228600">
              <a:lnSpc>
                <a:spcPct val="90000"/>
              </a:lnSpc>
              <a:spcBef>
                <a:spcPts val="1000"/>
              </a:spcBef>
              <a:buFont typeface="Arial" panose="020B0604020202020204" pitchFamily="34" charset="0"/>
              <a:buChar char="•"/>
              <a:defRPr/>
            </a:pPr>
            <a:r>
              <a:rPr lang="nl-BE" altLang="fr-FR" sz="1200">
                <a:latin typeface="+mn-lt"/>
                <a:sym typeface="Wingdings" pitchFamily="2" charset="2"/>
              </a:rPr>
              <a:t>Sociaal-culturele identiteit die een bepaalde ‘groep’ mensen of een aantal bevolkingsgroepen verbindt. </a:t>
            </a:r>
          </a:p>
          <a:p>
            <a:pPr marL="228600" indent="-228600">
              <a:lnSpc>
                <a:spcPct val="90000"/>
              </a:lnSpc>
              <a:spcBef>
                <a:spcPts val="1000"/>
              </a:spcBef>
              <a:buFont typeface="Arial" panose="020B0604020202020204" pitchFamily="34" charset="0"/>
              <a:buChar char="•"/>
              <a:defRPr/>
            </a:pPr>
            <a:endParaRPr lang="nl-NL" altLang="fr-FR" sz="1200">
              <a:latin typeface="+mn-lt"/>
              <a:sym typeface="Wingdings" pitchFamily="2" charset="2"/>
            </a:endParaRPr>
          </a:p>
          <a:p>
            <a:pPr marL="228600" indent="-228600">
              <a:lnSpc>
                <a:spcPct val="90000"/>
              </a:lnSpc>
              <a:spcBef>
                <a:spcPts val="1000"/>
              </a:spcBef>
              <a:buFont typeface="Arial" panose="020B0604020202020204" pitchFamily="34" charset="0"/>
              <a:buChar char="•"/>
              <a:defRPr/>
            </a:pPr>
            <a:r>
              <a:rPr lang="nl-BE" altLang="fr-FR" sz="1200">
                <a:sym typeface="Wingdings" pitchFamily="2" charset="2"/>
              </a:rPr>
              <a:t>Constructie van </a:t>
            </a:r>
            <a:r>
              <a:rPr lang="nl-BE" altLang="fr-FR" sz="1200" i="1">
                <a:sym typeface="Wingdings" pitchFamily="2" charset="2"/>
              </a:rPr>
              <a:t>de ‘ander’ </a:t>
            </a:r>
            <a:r>
              <a:rPr lang="nl-BE" altLang="fr-FR" sz="1200">
                <a:sym typeface="Wingdings" pitchFamily="2" charset="2"/>
              </a:rPr>
              <a:t>via opvoeding, beeldvorming, media, onderwijs…</a:t>
            </a:r>
          </a:p>
          <a:p>
            <a:pPr marL="228600" indent="-228600">
              <a:lnSpc>
                <a:spcPct val="90000"/>
              </a:lnSpc>
              <a:spcBef>
                <a:spcPts val="1000"/>
              </a:spcBef>
              <a:buFont typeface="Arial" panose="020B0604020202020204" pitchFamily="34" charset="0"/>
              <a:buChar char="•"/>
              <a:defRPr/>
            </a:pPr>
            <a:endParaRPr lang="nl-NL" altLang="fr-FR" sz="1200">
              <a:sym typeface="Wingdings" pitchFamily="2" charset="2"/>
            </a:endParaRPr>
          </a:p>
          <a:p>
            <a:pPr marL="228600" indent="-228600">
              <a:lnSpc>
                <a:spcPct val="90000"/>
              </a:lnSpc>
              <a:spcBef>
                <a:spcPts val="1000"/>
              </a:spcBef>
              <a:buFont typeface="Arial" panose="020B0604020202020204" pitchFamily="34" charset="0"/>
              <a:buChar char="•"/>
              <a:defRPr/>
            </a:pPr>
            <a:r>
              <a:rPr lang="nl-NL" altLang="fr-FR" sz="1200">
                <a:sym typeface="Wingdings" pitchFamily="2" charset="2"/>
              </a:rPr>
              <a:t>B</a:t>
            </a:r>
            <a:r>
              <a:rPr lang="nl-BE" altLang="fr-FR" sz="1200" err="1">
                <a:sym typeface="Wingdings" pitchFamily="2" charset="2"/>
              </a:rPr>
              <a:t>eeldvorming</a:t>
            </a:r>
            <a:r>
              <a:rPr lang="nl-BE" altLang="fr-FR" sz="1200">
                <a:sym typeface="Wingdings" pitchFamily="2" charset="2"/>
              </a:rPr>
              <a:t> en stereotyperingen </a:t>
            </a:r>
          </a:p>
          <a:p>
            <a:pPr marL="228600" indent="-228600">
              <a:lnSpc>
                <a:spcPct val="90000"/>
              </a:lnSpc>
              <a:spcBef>
                <a:spcPts val="1000"/>
              </a:spcBef>
              <a:buFont typeface="Arial" panose="020B0604020202020204" pitchFamily="34" charset="0"/>
              <a:buChar char="•"/>
              <a:defRPr/>
            </a:pPr>
            <a:endParaRPr lang="nl-NL" altLang="fr-FR" sz="1200">
              <a:sym typeface="Wingdings" pitchFamily="2" charset="2"/>
            </a:endParaRPr>
          </a:p>
          <a:p>
            <a:pPr marL="228600" indent="-228600">
              <a:lnSpc>
                <a:spcPct val="90000"/>
              </a:lnSpc>
              <a:spcBef>
                <a:spcPts val="1000"/>
              </a:spcBef>
              <a:buFont typeface="Arial" panose="020B0604020202020204" pitchFamily="34" charset="0"/>
              <a:buChar char="•"/>
              <a:defRPr/>
            </a:pPr>
            <a:r>
              <a:rPr lang="nl-NL" altLang="fr-FR" sz="1200">
                <a:sym typeface="Wingdings" pitchFamily="2" charset="2"/>
              </a:rPr>
              <a:t>R</a:t>
            </a:r>
            <a:r>
              <a:rPr lang="nl-BE" altLang="fr-FR" sz="1200" err="1">
                <a:sym typeface="Wingdings" pitchFamily="2" charset="2"/>
              </a:rPr>
              <a:t>acisme</a:t>
            </a:r>
            <a:r>
              <a:rPr lang="nl-BE" altLang="fr-FR" sz="1200">
                <a:sym typeface="Wingdings" pitchFamily="2" charset="2"/>
              </a:rPr>
              <a:t> en discriminatie</a:t>
            </a:r>
          </a:p>
          <a:p>
            <a:pPr eaLnBrk="1" hangingPunct="1">
              <a:spcBef>
                <a:spcPct val="0"/>
              </a:spcBef>
            </a:pPr>
            <a:endParaRPr lang="nl-NL" altLang="nl-BE"/>
          </a:p>
          <a:p>
            <a:pPr eaLnBrk="1" hangingPunct="1">
              <a:spcBef>
                <a:spcPct val="0"/>
              </a:spcBef>
            </a:pPr>
            <a:endParaRPr lang="nl-NL" altLang="nl-BE"/>
          </a:p>
        </p:txBody>
      </p:sp>
      <p:sp>
        <p:nvSpPr>
          <p:cNvPr id="24580" name="Tijdelijke aanduiding voor dianummer 3">
            <a:extLst>
              <a:ext uri="{FF2B5EF4-FFF2-40B4-BE49-F238E27FC236}">
                <a16:creationId xmlns:a16="http://schemas.microsoft.com/office/drawing/2014/main" id="{CA9D4752-03B8-700E-8B63-02B3E9B3FA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86FE991-6ED4-48DF-B09A-2B1076E77BA5}" type="slidenum">
              <a:rPr lang="nl-BE" altLang="nl-BE"/>
              <a:pPr/>
              <a:t>9</a:t>
            </a:fld>
            <a:endParaRPr lang="nl-BE" altLang="nl-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a:solidFill>
                  <a:srgbClr val="000000"/>
                </a:solidFill>
                <a:effectLst/>
                <a:latin typeface="Roboto" panose="02000000000000000000" pitchFamily="2" charset="0"/>
              </a:rPr>
              <a:t>Assen = verschillende ordeningsprincipes</a:t>
            </a:r>
          </a:p>
          <a:p>
            <a:r>
              <a:rPr lang="nl-NL" b="0" i="0">
                <a:solidFill>
                  <a:srgbClr val="000000"/>
                </a:solidFill>
                <a:effectLst/>
                <a:latin typeface="Roboto" panose="02000000000000000000" pitchFamily="2" charset="0"/>
              </a:rPr>
              <a:t>‘Onze verschillende identiteiten/categorieën van verschil (ras, klasse, gender, seksualiteit, etc.) beïnvloeden elkaar op materieel, institutioneel en symbolisch niveau met als resultaat dat we op een verschillende manier met discriminatie of machtsposities te maken krijgen.’</a:t>
            </a:r>
          </a:p>
          <a:p>
            <a:endParaRPr lang="nl-NL" b="0" i="0">
              <a:solidFill>
                <a:srgbClr val="000000"/>
              </a:solidFill>
              <a:effectLst/>
              <a:latin typeface="Roboto" panose="02000000000000000000" pitchFamily="2" charset="0"/>
            </a:endParaRPr>
          </a:p>
          <a:p>
            <a:r>
              <a:rPr lang="nl-BE" i="0"/>
              <a:t>Bron: https://www.movisie.nl/artikel/intersectionaliteit-wat-moeten-we-ermee#:~:text=Bij%20intersectionaliteit%20ben%20je%20je,kan%20vrouw%20zijn%20en%20zwart. </a:t>
            </a:r>
          </a:p>
        </p:txBody>
      </p:sp>
      <p:sp>
        <p:nvSpPr>
          <p:cNvPr id="4" name="Tijdelijke aanduiding voor dianummer 3"/>
          <p:cNvSpPr>
            <a:spLocks noGrp="1"/>
          </p:cNvSpPr>
          <p:nvPr>
            <p:ph type="sldNum" sz="quarter" idx="5"/>
          </p:nvPr>
        </p:nvSpPr>
        <p:spPr/>
        <p:txBody>
          <a:bodyPr/>
          <a:lstStyle/>
          <a:p>
            <a:fld id="{43AEF02A-BFBF-4463-A278-576529B0F68A}" type="slidenum">
              <a:rPr lang="nl-BE" smtClean="0"/>
              <a:t>10</a:t>
            </a:fld>
            <a:endParaRPr lang="nl-BE"/>
          </a:p>
        </p:txBody>
      </p:sp>
    </p:spTree>
    <p:extLst>
      <p:ext uri="{BB962C8B-B14F-4D97-AF65-F5344CB8AC3E}">
        <p14:creationId xmlns:p14="http://schemas.microsoft.com/office/powerpoint/2010/main" val="439289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chool's Out (SO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6779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lgn="ct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305CDD6D-C35F-40C3-B54A-366160FE0A4C}" type="datetimeFigureOut">
              <a:rPr lang="nl-NL" smtClean="0"/>
              <a:t>19-9-2022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D32DD0-D8CE-492D-8863-4287E5EA37E5}" type="slidenum">
              <a:rPr lang="nl-NL" smtClean="0"/>
              <a:t>‹nr.›</a:t>
            </a:fld>
            <a:endParaRPr lang="nl-NL"/>
          </a:p>
        </p:txBody>
      </p:sp>
    </p:spTree>
    <p:extLst>
      <p:ext uri="{BB962C8B-B14F-4D97-AF65-F5344CB8AC3E}">
        <p14:creationId xmlns:p14="http://schemas.microsoft.com/office/powerpoint/2010/main" val="4286414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305CDD6D-C35F-40C3-B54A-366160FE0A4C}" type="datetimeFigureOut">
              <a:rPr lang="nl-NL" smtClean="0"/>
              <a:t>19-9-2022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1D32DD0-D8CE-492D-8863-4287E5EA37E5}" type="slidenum">
              <a:rPr lang="nl-NL" smtClean="0"/>
              <a:t>‹nr.›</a:t>
            </a:fld>
            <a:endParaRPr lang="nl-NL"/>
          </a:p>
        </p:txBody>
      </p:sp>
    </p:spTree>
    <p:extLst>
      <p:ext uri="{BB962C8B-B14F-4D97-AF65-F5344CB8AC3E}">
        <p14:creationId xmlns:p14="http://schemas.microsoft.com/office/powerpoint/2010/main" val="4002015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2918692" y="365125"/>
            <a:ext cx="8436696"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305CDD6D-C35F-40C3-B54A-366160FE0A4C}" type="datetimeFigureOut">
              <a:rPr lang="nl-NL" smtClean="0"/>
              <a:t>19-9-2022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1D32DD0-D8CE-492D-8863-4287E5EA37E5}" type="slidenum">
              <a:rPr lang="nl-NL" smtClean="0"/>
              <a:t>‹nr.›</a:t>
            </a:fld>
            <a:endParaRPr lang="nl-NL"/>
          </a:p>
        </p:txBody>
      </p:sp>
    </p:spTree>
    <p:extLst>
      <p:ext uri="{BB962C8B-B14F-4D97-AF65-F5344CB8AC3E}">
        <p14:creationId xmlns:p14="http://schemas.microsoft.com/office/powerpoint/2010/main" val="1348794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305CDD6D-C35F-40C3-B54A-366160FE0A4C}" type="datetimeFigureOut">
              <a:rPr lang="nl-NL" smtClean="0"/>
              <a:t>19-9-2022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1D32DD0-D8CE-492D-8863-4287E5EA37E5}" type="slidenum">
              <a:rPr lang="nl-NL" smtClean="0"/>
              <a:t>‹nr.›</a:t>
            </a:fld>
            <a:endParaRPr lang="nl-NL"/>
          </a:p>
        </p:txBody>
      </p:sp>
    </p:spTree>
    <p:extLst>
      <p:ext uri="{BB962C8B-B14F-4D97-AF65-F5344CB8AC3E}">
        <p14:creationId xmlns:p14="http://schemas.microsoft.com/office/powerpoint/2010/main" val="1391396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05CDD6D-C35F-40C3-B54A-366160FE0A4C}" type="datetimeFigureOut">
              <a:rPr lang="nl-NL" smtClean="0"/>
              <a:t>19-9-2022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1D32DD0-D8CE-492D-8863-4287E5EA37E5}" type="slidenum">
              <a:rPr lang="nl-NL" smtClean="0"/>
              <a:t>‹nr.›</a:t>
            </a:fld>
            <a:endParaRPr lang="nl-NL"/>
          </a:p>
        </p:txBody>
      </p:sp>
    </p:spTree>
    <p:extLst>
      <p:ext uri="{BB962C8B-B14F-4D97-AF65-F5344CB8AC3E}">
        <p14:creationId xmlns:p14="http://schemas.microsoft.com/office/powerpoint/2010/main" val="2687340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746342"/>
            <a:ext cx="3932237" cy="708891"/>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1650380"/>
            <a:ext cx="6172200" cy="42106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1516566"/>
            <a:ext cx="3932237" cy="435242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305CDD6D-C35F-40C3-B54A-366160FE0A4C}" type="datetimeFigureOut">
              <a:rPr lang="nl-NL" smtClean="0"/>
              <a:t>19-9-2022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1D32DD0-D8CE-492D-8863-4287E5EA37E5}" type="slidenum">
              <a:rPr lang="nl-NL" smtClean="0"/>
              <a:t>‹nr.›</a:t>
            </a:fld>
            <a:endParaRPr lang="nl-NL"/>
          </a:p>
        </p:txBody>
      </p:sp>
    </p:spTree>
    <p:extLst>
      <p:ext uri="{BB962C8B-B14F-4D97-AF65-F5344CB8AC3E}">
        <p14:creationId xmlns:p14="http://schemas.microsoft.com/office/powerpoint/2010/main" val="1949372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305CDD6D-C35F-40C3-B54A-366160FE0A4C}" type="datetimeFigureOut">
              <a:rPr lang="nl-NL" smtClean="0"/>
              <a:t>19-9-2022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1D32DD0-D8CE-492D-8863-4287E5EA37E5}" type="slidenum">
              <a:rPr lang="nl-NL" smtClean="0"/>
              <a:t>‹nr.›</a:t>
            </a:fld>
            <a:endParaRPr lang="nl-NL"/>
          </a:p>
        </p:txBody>
      </p:sp>
    </p:spTree>
    <p:extLst>
      <p:ext uri="{BB962C8B-B14F-4D97-AF65-F5344CB8AC3E}">
        <p14:creationId xmlns:p14="http://schemas.microsoft.com/office/powerpoint/2010/main" val="1460933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19-9-2022</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5" name="Tijdelijke aanduiding voor voetteks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6" name="Tijdelijke aanduiding voor dia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Tree>
    <p:extLst>
      <p:ext uri="{BB962C8B-B14F-4D97-AF65-F5344CB8AC3E}">
        <p14:creationId xmlns:p14="http://schemas.microsoft.com/office/powerpoint/2010/main" val="4020459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Titeldia">
    <p:bg>
      <p:bgPr>
        <a:solidFill>
          <a:schemeClr val="bg1">
            <a:alpha val="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19-9-2022</a:t>
            </a:fld>
            <a:endParaRPr kumimoji="0" lang="nl-NL"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Tijdelijke aanduiding voor voetteks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Tijdelijke aanduiding voor dia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393009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19-9-2022</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5" name="Tijdelijke aanduiding voor voetteks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6" name="Tijdelijke aanduiding voor dia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Tree>
    <p:extLst>
      <p:ext uri="{BB962C8B-B14F-4D97-AF65-F5344CB8AC3E}">
        <p14:creationId xmlns:p14="http://schemas.microsoft.com/office/powerpoint/2010/main" val="746617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305CDD6D-C35F-40C3-B54A-366160FE0A4C}" type="datetimeFigureOut">
              <a:rPr lang="nl-NL" smtClean="0"/>
              <a:t>19-9-2022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D32DD0-D8CE-492D-8863-4287E5EA37E5}" type="slidenum">
              <a:rPr lang="nl-NL" smtClean="0"/>
              <a:t>‹nr.›</a:t>
            </a:fld>
            <a:endParaRPr lang="nl-NL"/>
          </a:p>
        </p:txBody>
      </p:sp>
    </p:spTree>
    <p:extLst>
      <p:ext uri="{BB962C8B-B14F-4D97-AF65-F5344CB8AC3E}">
        <p14:creationId xmlns:p14="http://schemas.microsoft.com/office/powerpoint/2010/main" val="283922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lgn="ct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19-9-2022</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5" name="Tijdelijke aanduiding voor voetteks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6" name="Tijdelijke aanduiding voor dia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Tree>
    <p:extLst>
      <p:ext uri="{BB962C8B-B14F-4D97-AF65-F5344CB8AC3E}">
        <p14:creationId xmlns:p14="http://schemas.microsoft.com/office/powerpoint/2010/main" val="986588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lgn="ct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lgn="ctr">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19-9-2022</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5" name="Tijdelijke aanduiding voor voetteks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6" name="Tijdelijke aanduiding voor dia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Tree>
    <p:extLst>
      <p:ext uri="{BB962C8B-B14F-4D97-AF65-F5344CB8AC3E}">
        <p14:creationId xmlns:p14="http://schemas.microsoft.com/office/powerpoint/2010/main" val="2358678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19-9-2022</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6" name="Tijdelijke aanduiding voor voetteks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7" name="Tijdelijke aanduiding voor dia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Tree>
    <p:extLst>
      <p:ext uri="{BB962C8B-B14F-4D97-AF65-F5344CB8AC3E}">
        <p14:creationId xmlns:p14="http://schemas.microsoft.com/office/powerpoint/2010/main" val="1655461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2918692" y="365125"/>
            <a:ext cx="8436696"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19-9-2022</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8" name="Tijdelijke aanduiding voor voettekst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9" name="Tijdelijke aanduiding voor dianumm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Tree>
    <p:extLst>
      <p:ext uri="{BB962C8B-B14F-4D97-AF65-F5344CB8AC3E}">
        <p14:creationId xmlns:p14="http://schemas.microsoft.com/office/powerpoint/2010/main" val="3859977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19-9-2022</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4" name="Tijdelijke aanduiding voor voetteks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5" name="Tijdelijke aanduiding voor dia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Tree>
    <p:extLst>
      <p:ext uri="{BB962C8B-B14F-4D97-AF65-F5344CB8AC3E}">
        <p14:creationId xmlns:p14="http://schemas.microsoft.com/office/powerpoint/2010/main" val="4037922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19-9-2022</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3" name="Tijdelijke aanduiding voor voetteks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Tree>
    <p:extLst>
      <p:ext uri="{BB962C8B-B14F-4D97-AF65-F5344CB8AC3E}">
        <p14:creationId xmlns:p14="http://schemas.microsoft.com/office/powerpoint/2010/main" val="35169219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746342"/>
            <a:ext cx="3932237" cy="708891"/>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1650380"/>
            <a:ext cx="6172200" cy="42106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1516566"/>
            <a:ext cx="3932237" cy="435242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19-9-2022</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6" name="Tijdelijke aanduiding voor voetteks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7" name="Tijdelijke aanduiding voor dia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Tree>
    <p:extLst>
      <p:ext uri="{BB962C8B-B14F-4D97-AF65-F5344CB8AC3E}">
        <p14:creationId xmlns:p14="http://schemas.microsoft.com/office/powerpoint/2010/main" val="3697275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19-9-2022</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6" name="Tijdelijke aanduiding voor voetteks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7" name="Tijdelijke aanduiding voor dia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Tree>
    <p:extLst>
      <p:ext uri="{BB962C8B-B14F-4D97-AF65-F5344CB8AC3E}">
        <p14:creationId xmlns:p14="http://schemas.microsoft.com/office/powerpoint/2010/main" val="24626277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chool's Out (SO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7247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1898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05CDD6D-C35F-40C3-B54A-366160FE0A4C}" type="datetimeFigureOut">
              <a:rPr lang="nl-NL" smtClean="0"/>
              <a:t>19-9-2022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D32DD0-D8CE-492D-8863-4287E5EA37E5}" type="slidenum">
              <a:rPr lang="nl-NL" smtClean="0"/>
              <a:t>‹nr.›</a:t>
            </a:fld>
            <a:endParaRPr lang="nl-NL"/>
          </a:p>
        </p:txBody>
      </p:sp>
    </p:spTree>
    <p:extLst>
      <p:ext uri="{BB962C8B-B14F-4D97-AF65-F5344CB8AC3E}">
        <p14:creationId xmlns:p14="http://schemas.microsoft.com/office/powerpoint/2010/main" val="2826198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05CDD6D-C35F-40C3-B54A-366160FE0A4C}" type="datetimeFigureOut">
              <a:rPr lang="nl-NL" smtClean="0"/>
              <a:t>19-9-2022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1D32DD0-D8CE-492D-8863-4287E5EA37E5}" type="slidenum">
              <a:rPr lang="nl-NL" smtClean="0"/>
              <a:t>‹nr.›</a:t>
            </a:fld>
            <a:endParaRPr lang="nl-NL"/>
          </a:p>
        </p:txBody>
      </p:sp>
    </p:spTree>
    <p:extLst>
      <p:ext uri="{BB962C8B-B14F-4D97-AF65-F5344CB8AC3E}">
        <p14:creationId xmlns:p14="http://schemas.microsoft.com/office/powerpoint/2010/main" val="174836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305CDD6D-C35F-40C3-B54A-366160FE0A4C}" type="datetimeFigureOut">
              <a:rPr lang="nl-NL" smtClean="0"/>
              <a:t>19-9-2022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1D32DD0-D8CE-492D-8863-4287E5EA37E5}" type="slidenum">
              <a:rPr lang="nl-NL" smtClean="0"/>
              <a:t>‹nr.›</a:t>
            </a:fld>
            <a:endParaRPr lang="nl-NL"/>
          </a:p>
        </p:txBody>
      </p:sp>
    </p:spTree>
    <p:extLst>
      <p:ext uri="{BB962C8B-B14F-4D97-AF65-F5344CB8AC3E}">
        <p14:creationId xmlns:p14="http://schemas.microsoft.com/office/powerpoint/2010/main" val="384562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3214254" y="365125"/>
            <a:ext cx="8139545" cy="1325563"/>
          </a:xfrm>
          <a:prstGeom prst="rect">
            <a:avLst/>
          </a:prstGeom>
        </p:spPr>
        <p:txBody>
          <a:bodyPr/>
          <a:lstStyle/>
          <a:p>
            <a:r>
              <a:rPr lang="nl-NL"/>
              <a:t>Klik om de stijl te bewerken</a:t>
            </a:r>
          </a:p>
        </p:txBody>
      </p:sp>
      <p:sp>
        <p:nvSpPr>
          <p:cNvPr id="3" name="Tijdelijke aanduiding voor tekst 3"/>
          <p:cNvSpPr>
            <a:spLocks noGrp="1"/>
          </p:cNvSpPr>
          <p:nvPr>
            <p:ph idx="1"/>
          </p:nvPr>
        </p:nvSpPr>
        <p:spPr>
          <a:xfrm>
            <a:off x="1717964" y="4535055"/>
            <a:ext cx="9635836" cy="822036"/>
          </a:xfrm>
          <a:prstGeom prst="rect">
            <a:avLst/>
          </a:prstGeom>
        </p:spPr>
        <p:txBody>
          <a:bodyPr vert="horz" lIns="91440" tIns="45720" rIns="91440" bIns="45720" rtlCol="0">
            <a:normAutofit/>
          </a:bodyPr>
          <a:lstStyle/>
          <a:p>
            <a:pPr lvl="0"/>
            <a:r>
              <a:rPr lang="nl-NL"/>
              <a:t>Tekststijl van het model bewerken</a:t>
            </a:r>
          </a:p>
        </p:txBody>
      </p:sp>
    </p:spTree>
    <p:extLst>
      <p:ext uri="{BB962C8B-B14F-4D97-AF65-F5344CB8AC3E}">
        <p14:creationId xmlns:p14="http://schemas.microsoft.com/office/powerpoint/2010/main" val="12876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305CDD6D-C35F-40C3-B54A-366160FE0A4C}" type="datetimeFigureOut">
              <a:rPr lang="nl-NL" smtClean="0"/>
              <a:t>19-9-2022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D32DD0-D8CE-492D-8863-4287E5EA37E5}" type="slidenum">
              <a:rPr lang="nl-NL" smtClean="0"/>
              <a:t>‹nr.›</a:t>
            </a:fld>
            <a:endParaRPr lang="nl-NL"/>
          </a:p>
        </p:txBody>
      </p:sp>
    </p:spTree>
    <p:extLst>
      <p:ext uri="{BB962C8B-B14F-4D97-AF65-F5344CB8AC3E}">
        <p14:creationId xmlns:p14="http://schemas.microsoft.com/office/powerpoint/2010/main" val="210818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eldia">
    <p:bg>
      <p:bgPr>
        <a:solidFill>
          <a:schemeClr val="bg1">
            <a:alpha val="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305CDD6D-C35F-40C3-B54A-366160FE0A4C}" type="datetimeFigureOut">
              <a:rPr lang="nl-NL" smtClean="0"/>
              <a:t>19-9-2022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D32DD0-D8CE-492D-8863-4287E5EA37E5}" type="slidenum">
              <a:rPr lang="nl-NL" smtClean="0"/>
              <a:t>‹nr.›</a:t>
            </a:fld>
            <a:endParaRPr lang="nl-NL"/>
          </a:p>
        </p:txBody>
      </p:sp>
    </p:spTree>
    <p:extLst>
      <p:ext uri="{BB962C8B-B14F-4D97-AF65-F5344CB8AC3E}">
        <p14:creationId xmlns:p14="http://schemas.microsoft.com/office/powerpoint/2010/main" val="113191394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05CDD6D-C35F-40C3-B54A-366160FE0A4C}" type="datetimeFigureOut">
              <a:rPr lang="nl-NL" smtClean="0"/>
              <a:t>19-9-2022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D32DD0-D8CE-492D-8863-4287E5EA37E5}" type="slidenum">
              <a:rPr lang="nl-NL" smtClean="0"/>
              <a:t>‹nr.›</a:t>
            </a:fld>
            <a:endParaRPr lang="nl-NL"/>
          </a:p>
        </p:txBody>
      </p:sp>
    </p:spTree>
    <p:extLst>
      <p:ext uri="{BB962C8B-B14F-4D97-AF65-F5344CB8AC3E}">
        <p14:creationId xmlns:p14="http://schemas.microsoft.com/office/powerpoint/2010/main" val="2604357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6.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5.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6.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4.xml"/><Relationship Id="rId1" Type="http://schemas.openxmlformats.org/officeDocument/2006/relationships/slideLayout" Target="../slideLayouts/slideLayout29.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6868" y="0"/>
            <a:ext cx="12248868" cy="6891328"/>
          </a:xfrm>
          <a:prstGeom prst="rect">
            <a:avLst/>
          </a:prstGeom>
        </p:spPr>
      </p:pic>
      <p:pic>
        <p:nvPicPr>
          <p:cNvPr id="9" name="Afbeelding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486207" y="5535270"/>
            <a:ext cx="2808066" cy="1252149"/>
          </a:xfrm>
          <a:prstGeom prst="rect">
            <a:avLst/>
          </a:prstGeom>
        </p:spPr>
      </p:pic>
      <p:pic>
        <p:nvPicPr>
          <p:cNvPr id="6" name="Afbeelding 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94273" y="5497550"/>
            <a:ext cx="6897727" cy="1419015"/>
          </a:xfrm>
          <a:prstGeom prst="rect">
            <a:avLst/>
          </a:prstGeom>
        </p:spPr>
      </p:pic>
      <p:pic>
        <p:nvPicPr>
          <p:cNvPr id="1026" name="Picture 2" descr="E:\Grafisch Werk\Cavaria\Toolkit\Schools Out Logo PNG - No Rainbow.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43507" y="421048"/>
            <a:ext cx="7292743" cy="4101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73873"/>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E:\Grafisch Werk\Cavaria\Toolkit\Toolit Word\Wolk.jp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93287" y="5640513"/>
            <a:ext cx="1863498" cy="971492"/>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titel 1"/>
          <p:cNvSpPr>
            <a:spLocks noGrp="1"/>
          </p:cNvSpPr>
          <p:nvPr>
            <p:ph type="title"/>
          </p:nvPr>
        </p:nvSpPr>
        <p:spPr>
          <a:xfrm>
            <a:off x="838200" y="365126"/>
            <a:ext cx="10515599" cy="1140402"/>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5CDD6D-C35F-40C3-B54A-366160FE0A4C}" type="datetimeFigureOut">
              <a:rPr lang="nl-NL" smtClean="0"/>
              <a:t>19-9-2022</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32DD0-D8CE-492D-8863-4287E5EA37E5}" type="slidenum">
              <a:rPr lang="nl-NL" smtClean="0"/>
              <a:t>‹nr.›</a:t>
            </a:fld>
            <a:endParaRPr lang="nl-NL"/>
          </a:p>
        </p:txBody>
      </p:sp>
      <p:sp>
        <p:nvSpPr>
          <p:cNvPr id="10" name="Rectangle 9"/>
          <p:cNvSpPr/>
          <p:nvPr userDrawn="1"/>
        </p:nvSpPr>
        <p:spPr>
          <a:xfrm>
            <a:off x="-338253" y="6289288"/>
            <a:ext cx="12868507" cy="568712"/>
          </a:xfrm>
          <a:prstGeom prst="rect">
            <a:avLst/>
          </a:prstGeom>
          <a:solidFill>
            <a:srgbClr val="F7CB3B"/>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2700">
                <a:solidFill>
                  <a:schemeClr val="tx1"/>
                </a:solidFill>
              </a:ln>
            </a:endParaRPr>
          </a:p>
        </p:txBody>
      </p: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757317" y="5184623"/>
            <a:ext cx="2141034" cy="1204332"/>
          </a:xfrm>
          <a:prstGeom prst="rect">
            <a:avLst/>
          </a:prstGeom>
        </p:spPr>
      </p:pic>
    </p:spTree>
    <p:extLst>
      <p:ext uri="{BB962C8B-B14F-4D97-AF65-F5344CB8AC3E}">
        <p14:creationId xmlns:p14="http://schemas.microsoft.com/office/powerpoint/2010/main" val="2730067619"/>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Lst>
  <p:txStyles>
    <p:titleStyle>
      <a:lvl1pPr algn="l" defTabSz="914400" rtl="0" eaLnBrk="1" latinLnBrk="0" hangingPunct="1">
        <a:lnSpc>
          <a:spcPct val="90000"/>
        </a:lnSpc>
        <a:spcBef>
          <a:spcPct val="0"/>
        </a:spcBef>
        <a:buNone/>
        <a:defRPr sz="4400" b="1" kern="1200">
          <a:solidFill>
            <a:srgbClr val="000000"/>
          </a:solidFill>
          <a:latin typeface="Montserrat" pitchFamily="2" charset="0"/>
          <a:ea typeface="+mj-ea"/>
          <a:cs typeface="Arial" pitchFamily="34" charset="0"/>
        </a:defRPr>
      </a:lvl1pPr>
    </p:titleStyle>
    <p:bodyStyle>
      <a:lvl1pPr marL="228600" indent="-228600" algn="l" defTabSz="914400" rtl="0" eaLnBrk="1" latinLnBrk="0" hangingPunct="1">
        <a:lnSpc>
          <a:spcPct val="90000"/>
        </a:lnSpc>
        <a:spcBef>
          <a:spcPts val="1000"/>
        </a:spcBef>
        <a:buFontTx/>
        <a:buBlip>
          <a:blip r:embed="rId14"/>
        </a:buBlip>
        <a:defRPr sz="2400" kern="1200">
          <a:solidFill>
            <a:srgbClr val="000000"/>
          </a:solidFill>
          <a:latin typeface="Avenir Next Medium" pitchFamily="34" charset="0"/>
          <a:ea typeface="+mn-ea"/>
          <a:cs typeface="+mn-cs"/>
        </a:defRPr>
      </a:lvl1pPr>
      <a:lvl2pPr marL="685800" indent="-228600" algn="l" defTabSz="914400" rtl="0" eaLnBrk="1" latinLnBrk="0" hangingPunct="1">
        <a:lnSpc>
          <a:spcPct val="90000"/>
        </a:lnSpc>
        <a:spcBef>
          <a:spcPts val="500"/>
        </a:spcBef>
        <a:buFontTx/>
        <a:buBlip>
          <a:blip r:embed="rId14"/>
        </a:buBlip>
        <a:defRPr sz="2000" kern="1200">
          <a:solidFill>
            <a:srgbClr val="000000"/>
          </a:solidFill>
          <a:latin typeface="Avenir Next Medium" pitchFamily="34" charset="0"/>
          <a:ea typeface="+mn-ea"/>
          <a:cs typeface="+mn-cs"/>
        </a:defRPr>
      </a:lvl2pPr>
      <a:lvl3pPr marL="1143000" indent="-228600" algn="l" defTabSz="914400" rtl="0" eaLnBrk="1" latinLnBrk="0" hangingPunct="1">
        <a:lnSpc>
          <a:spcPct val="90000"/>
        </a:lnSpc>
        <a:spcBef>
          <a:spcPts val="500"/>
        </a:spcBef>
        <a:buFontTx/>
        <a:buBlip>
          <a:blip r:embed="rId14"/>
        </a:buBlip>
        <a:defRPr sz="1800" kern="1200">
          <a:solidFill>
            <a:srgbClr val="000000"/>
          </a:solidFill>
          <a:latin typeface="Avenir Next Medium" pitchFamily="34" charset="0"/>
          <a:ea typeface="+mn-ea"/>
          <a:cs typeface="+mn-cs"/>
        </a:defRPr>
      </a:lvl3pPr>
      <a:lvl4pPr marL="1600200" indent="-228600" algn="l" defTabSz="914400" rtl="0" eaLnBrk="1" latinLnBrk="0" hangingPunct="1">
        <a:lnSpc>
          <a:spcPct val="90000"/>
        </a:lnSpc>
        <a:spcBef>
          <a:spcPts val="500"/>
        </a:spcBef>
        <a:buFontTx/>
        <a:buBlip>
          <a:blip r:embed="rId14"/>
        </a:buBlip>
        <a:defRPr sz="1600" kern="1200">
          <a:solidFill>
            <a:srgbClr val="000000"/>
          </a:solidFill>
          <a:latin typeface="Avenir Next Medium" pitchFamily="34" charset="0"/>
          <a:ea typeface="+mn-ea"/>
          <a:cs typeface="+mn-cs"/>
        </a:defRPr>
      </a:lvl4pPr>
      <a:lvl5pPr marL="2057400" indent="-228600" algn="l" defTabSz="914400" rtl="0" eaLnBrk="1" latinLnBrk="0" hangingPunct="1">
        <a:lnSpc>
          <a:spcPct val="90000"/>
        </a:lnSpc>
        <a:spcBef>
          <a:spcPts val="500"/>
        </a:spcBef>
        <a:buFontTx/>
        <a:buBlip>
          <a:blip r:embed="rId14"/>
        </a:buBlip>
        <a:defRPr sz="1600" kern="1200">
          <a:solidFill>
            <a:srgbClr val="000000"/>
          </a:solidFill>
          <a:latin typeface="Avenir Next Medium"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E:\Grafisch Werk\Cavaria\Toolkit\Toolit Word\Wolk.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93287" y="5640513"/>
            <a:ext cx="1863498" cy="971492"/>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titel 1"/>
          <p:cNvSpPr>
            <a:spLocks noGrp="1"/>
          </p:cNvSpPr>
          <p:nvPr>
            <p:ph type="title"/>
          </p:nvPr>
        </p:nvSpPr>
        <p:spPr>
          <a:xfrm>
            <a:off x="838200" y="365126"/>
            <a:ext cx="10515599" cy="1140402"/>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19-9-2022</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10" name="Rectangle 9"/>
          <p:cNvSpPr/>
          <p:nvPr userDrawn="1"/>
        </p:nvSpPr>
        <p:spPr>
          <a:xfrm>
            <a:off x="-338253" y="6289288"/>
            <a:ext cx="12868507" cy="568712"/>
          </a:xfrm>
          <a:prstGeom prst="rect">
            <a:avLst/>
          </a:prstGeom>
          <a:solidFill>
            <a:srgbClr val="F7CB3B"/>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12700">
                <a:solidFill>
                  <a:srgbClr val="C55A11"/>
                </a:solidFill>
              </a:ln>
              <a:solidFill>
                <a:prstClr val="white"/>
              </a:solidFill>
              <a:effectLst/>
              <a:uLnTx/>
              <a:uFillTx/>
              <a:latin typeface="Calibri"/>
              <a:ea typeface="+mn-ea"/>
              <a:cs typeface="+mn-cs"/>
            </a:endParaRPr>
          </a:p>
        </p:txBody>
      </p:sp>
      <p:pic>
        <p:nvPicPr>
          <p:cNvPr id="11" name="Picture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757317" y="5184623"/>
            <a:ext cx="2141034" cy="1204332"/>
          </a:xfrm>
          <a:prstGeom prst="rect">
            <a:avLst/>
          </a:prstGeom>
        </p:spPr>
      </p:pic>
    </p:spTree>
    <p:extLst>
      <p:ext uri="{BB962C8B-B14F-4D97-AF65-F5344CB8AC3E}">
        <p14:creationId xmlns:p14="http://schemas.microsoft.com/office/powerpoint/2010/main" val="398960273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77" r:id="rId4"/>
    <p:sldLayoutId id="2147483781" r:id="rId5"/>
    <p:sldLayoutId id="2147483782" r:id="rId6"/>
    <p:sldLayoutId id="2147483783" r:id="rId7"/>
    <p:sldLayoutId id="2147483833" r:id="rId8"/>
    <p:sldLayoutId id="2147483785" r:id="rId9"/>
    <p:sldLayoutId id="2147483786" r:id="rId10"/>
    <p:sldLayoutId id="2147483787" r:id="rId11"/>
    <p:sldLayoutId id="2147483784" r:id="rId12"/>
  </p:sldLayoutIdLst>
  <p:txStyles>
    <p:titleStyle>
      <a:lvl1pPr algn="l" defTabSz="914400" rtl="0" eaLnBrk="1" latinLnBrk="0" hangingPunct="1">
        <a:lnSpc>
          <a:spcPct val="90000"/>
        </a:lnSpc>
        <a:spcBef>
          <a:spcPct val="0"/>
        </a:spcBef>
        <a:buNone/>
        <a:defRPr sz="4000" b="1" kern="1200">
          <a:solidFill>
            <a:srgbClr val="000000"/>
          </a:solidFill>
          <a:latin typeface="Montserrat" pitchFamily="2" charset="0"/>
          <a:ea typeface="+mj-ea"/>
          <a:cs typeface="Arial" pitchFamily="34" charset="0"/>
        </a:defRPr>
      </a:lvl1pPr>
    </p:titleStyle>
    <p:bodyStyle>
      <a:lvl1pPr marL="228600" indent="-228600" algn="l" defTabSz="914400" rtl="0" eaLnBrk="1" latinLnBrk="0" hangingPunct="1">
        <a:lnSpc>
          <a:spcPct val="90000"/>
        </a:lnSpc>
        <a:spcBef>
          <a:spcPts val="1000"/>
        </a:spcBef>
        <a:buFontTx/>
        <a:buBlip>
          <a:blip r:embed="rId16"/>
        </a:buBlip>
        <a:defRPr sz="2400" kern="1200">
          <a:solidFill>
            <a:srgbClr val="000000"/>
          </a:solidFill>
          <a:latin typeface="Avenir Next Medium" pitchFamily="34" charset="0"/>
          <a:ea typeface="+mn-ea"/>
          <a:cs typeface="+mn-cs"/>
        </a:defRPr>
      </a:lvl1pPr>
      <a:lvl2pPr marL="685800" indent="-228600" algn="l" defTabSz="914400" rtl="0" eaLnBrk="1" latinLnBrk="0" hangingPunct="1">
        <a:lnSpc>
          <a:spcPct val="90000"/>
        </a:lnSpc>
        <a:spcBef>
          <a:spcPts val="500"/>
        </a:spcBef>
        <a:buFontTx/>
        <a:buBlip>
          <a:blip r:embed="rId16"/>
        </a:buBlip>
        <a:defRPr sz="2000" kern="1200">
          <a:solidFill>
            <a:srgbClr val="000000"/>
          </a:solidFill>
          <a:latin typeface="Avenir Next Medium" pitchFamily="34" charset="0"/>
          <a:ea typeface="+mn-ea"/>
          <a:cs typeface="+mn-cs"/>
        </a:defRPr>
      </a:lvl2pPr>
      <a:lvl3pPr marL="1143000" indent="-228600" algn="l" defTabSz="914400" rtl="0" eaLnBrk="1" latinLnBrk="0" hangingPunct="1">
        <a:lnSpc>
          <a:spcPct val="90000"/>
        </a:lnSpc>
        <a:spcBef>
          <a:spcPts val="500"/>
        </a:spcBef>
        <a:buFontTx/>
        <a:buBlip>
          <a:blip r:embed="rId16"/>
        </a:buBlip>
        <a:defRPr sz="1800" kern="1200">
          <a:solidFill>
            <a:srgbClr val="000000"/>
          </a:solidFill>
          <a:latin typeface="Avenir Next Medium" pitchFamily="34" charset="0"/>
          <a:ea typeface="+mn-ea"/>
          <a:cs typeface="+mn-cs"/>
        </a:defRPr>
      </a:lvl3pPr>
      <a:lvl4pPr marL="1600200" indent="-228600" algn="l" defTabSz="914400" rtl="0" eaLnBrk="1" latinLnBrk="0" hangingPunct="1">
        <a:lnSpc>
          <a:spcPct val="90000"/>
        </a:lnSpc>
        <a:spcBef>
          <a:spcPts val="500"/>
        </a:spcBef>
        <a:buFontTx/>
        <a:buBlip>
          <a:blip r:embed="rId16"/>
        </a:buBlip>
        <a:defRPr sz="1600" kern="1200">
          <a:solidFill>
            <a:srgbClr val="000000"/>
          </a:solidFill>
          <a:latin typeface="Avenir Next Medium" pitchFamily="34" charset="0"/>
          <a:ea typeface="+mn-ea"/>
          <a:cs typeface="+mn-cs"/>
        </a:defRPr>
      </a:lvl4pPr>
      <a:lvl5pPr marL="2057400" indent="-228600" algn="l" defTabSz="914400" rtl="0" eaLnBrk="1" latinLnBrk="0" hangingPunct="1">
        <a:lnSpc>
          <a:spcPct val="90000"/>
        </a:lnSpc>
        <a:spcBef>
          <a:spcPts val="500"/>
        </a:spcBef>
        <a:buFontTx/>
        <a:buBlip>
          <a:blip r:embed="rId16"/>
        </a:buBlip>
        <a:defRPr sz="1600" kern="1200">
          <a:solidFill>
            <a:srgbClr val="000000"/>
          </a:solidFill>
          <a:latin typeface="Avenir Next Medium"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E:\Grafisch Werk\Cavaria\Toolkit\Toolit Word\Losse elementen\Regenboo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50804" y="-1466654"/>
            <a:ext cx="2077029" cy="1213002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E:\Grafisch Werk\Cavaria\Toolkit\Toolit Word\Losse elementen\Wolk.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450933" y="3439337"/>
            <a:ext cx="7216853" cy="3711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87250"/>
      </p:ext>
    </p:extLst>
  </p:cSld>
  <p:clrMap bg1="lt1" tx1="dk1" bg2="lt2" tx2="dk2" accent1="accent1" accent2="accent2" accent3="accent3" accent4="accent4" accent5="accent5" accent6="accent6" hlink="hlink" folHlink="folHlink"/>
  <p:sldLayoutIdLst>
    <p:sldLayoutId id="2147483831"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23.pn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9.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5.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2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5.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2039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BBA2B3-675D-D83C-9924-D6A8C2CA9CD0}"/>
              </a:ext>
            </a:extLst>
          </p:cNvPr>
          <p:cNvSpPr>
            <a:spLocks noGrp="1"/>
          </p:cNvSpPr>
          <p:nvPr>
            <p:ph type="title"/>
          </p:nvPr>
        </p:nvSpPr>
        <p:spPr/>
        <p:txBody>
          <a:bodyPr>
            <a:normAutofit/>
          </a:bodyPr>
          <a:lstStyle/>
          <a:p>
            <a:r>
              <a:rPr lang="nl-BE"/>
              <a:t>Kruispuntdenken</a:t>
            </a:r>
          </a:p>
        </p:txBody>
      </p:sp>
      <p:pic>
        <p:nvPicPr>
          <p:cNvPr id="5" name="Tijdelijke aanduiding voor inhoud 4">
            <a:extLst>
              <a:ext uri="{FF2B5EF4-FFF2-40B4-BE49-F238E27FC236}">
                <a16:creationId xmlns:a16="http://schemas.microsoft.com/office/drawing/2014/main" id="{E7136D96-0141-9293-41B4-F56ABFBFCC0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73153" y="1505528"/>
            <a:ext cx="5245692" cy="4351338"/>
          </a:xfrm>
        </p:spPr>
      </p:pic>
    </p:spTree>
    <p:extLst>
      <p:ext uri="{BB962C8B-B14F-4D97-AF65-F5344CB8AC3E}">
        <p14:creationId xmlns:p14="http://schemas.microsoft.com/office/powerpoint/2010/main" val="979182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p:txBody>
          <a:bodyPr vert="horz" lIns="91440" tIns="45720" rIns="91440" bIns="45720" rtlCol="0" anchor="b">
            <a:normAutofit/>
          </a:bodyPr>
          <a:lstStyle/>
          <a:p>
            <a:r>
              <a:rPr lang="en-US" kern="1200">
                <a:cs typeface="+mj-cs"/>
              </a:rPr>
              <a:t>Gender- en </a:t>
            </a:r>
            <a:r>
              <a:rPr lang="en-US" kern="1200" err="1">
                <a:cs typeface="+mj-cs"/>
              </a:rPr>
              <a:t>seksuele</a:t>
            </a:r>
            <a:r>
              <a:rPr lang="en-US" kern="1200">
                <a:cs typeface="+mj-cs"/>
              </a:rPr>
              <a:t> </a:t>
            </a:r>
            <a:r>
              <a:rPr lang="en-US" kern="1200" err="1">
                <a:cs typeface="+mj-cs"/>
              </a:rPr>
              <a:t>diversiteit</a:t>
            </a:r>
            <a:endParaRPr lang="en-US" kern="1200">
              <a:cs typeface="+mj-cs"/>
            </a:endParaRPr>
          </a:p>
        </p:txBody>
      </p:sp>
      <p:sp>
        <p:nvSpPr>
          <p:cNvPr id="3" name="Tijdelijke aanduiding voor tekst 2">
            <a:extLst>
              <a:ext uri="{FF2B5EF4-FFF2-40B4-BE49-F238E27FC236}">
                <a16:creationId xmlns:a16="http://schemas.microsoft.com/office/drawing/2014/main" id="{9101F325-FC63-0E6E-3E99-F09B2676D8B9}"/>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2007928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prstGeom prst="rect">
            <a:avLst/>
          </a:prstGeom>
        </p:spPr>
        <p:txBody>
          <a:bodyPr/>
          <a:lstStyle/>
          <a:p>
            <a:r>
              <a:rPr lang="nl-BE"/>
              <a:t>Geslacht</a:t>
            </a:r>
            <a:endParaRPr lang="nl-NL"/>
          </a:p>
        </p:txBody>
      </p:sp>
      <p:sp>
        <p:nvSpPr>
          <p:cNvPr id="2" name="Tijdelijke aanduiding voor inhoud 1">
            <a:extLst>
              <a:ext uri="{FF2B5EF4-FFF2-40B4-BE49-F238E27FC236}">
                <a16:creationId xmlns:a16="http://schemas.microsoft.com/office/drawing/2014/main" id="{002F12A4-ADDC-D4AC-84CB-D739C11CA686}"/>
              </a:ext>
            </a:extLst>
          </p:cNvPr>
          <p:cNvSpPr>
            <a:spLocks noGrp="1"/>
          </p:cNvSpPr>
          <p:nvPr>
            <p:ph idx="1"/>
          </p:nvPr>
        </p:nvSpPr>
        <p:spPr/>
        <p:txBody>
          <a:bodyPr/>
          <a:lstStyle/>
          <a:p>
            <a:endParaRPr lang="nl-BE"/>
          </a:p>
        </p:txBody>
      </p:sp>
      <p:pic>
        <p:nvPicPr>
          <p:cNvPr id="5" name="Afbeelding 4"/>
          <p:cNvPicPr>
            <a:picLocks noChangeAspect="1"/>
          </p:cNvPicPr>
          <p:nvPr/>
        </p:nvPicPr>
        <p:blipFill rotWithShape="1">
          <a:blip r:embed="rId3"/>
          <a:srcRect t="5789" b="8068"/>
          <a:stretch/>
        </p:blipFill>
        <p:spPr>
          <a:xfrm>
            <a:off x="6722426" y="1804299"/>
            <a:ext cx="3034222" cy="4208359"/>
          </a:xfrm>
          <a:prstGeom prst="rect">
            <a:avLst/>
          </a:prstGeom>
        </p:spPr>
      </p:pic>
      <p:sp>
        <p:nvSpPr>
          <p:cNvPr id="15" name="Afgeronde rechthoek 14"/>
          <p:cNvSpPr/>
          <p:nvPr/>
        </p:nvSpPr>
        <p:spPr>
          <a:xfrm>
            <a:off x="6561847" y="686680"/>
            <a:ext cx="3938485" cy="922564"/>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a:solidFill>
                  <a:srgbClr val="000000"/>
                </a:solidFill>
                <a:latin typeface="Avenir Next Medium" panose="020B0603020202020204" pitchFamily="34" charset="0"/>
              </a:rPr>
              <a:t>Intersekse</a:t>
            </a:r>
            <a:r>
              <a:rPr lang="nl-BE" sz="2000" b="1">
                <a:solidFill>
                  <a:srgbClr val="000000"/>
                </a:solidFill>
                <a:latin typeface="Avenir Next Medium" panose="020B0603020202020204" pitchFamily="34" charset="0"/>
              </a:rPr>
              <a:t> </a:t>
            </a:r>
          </a:p>
        </p:txBody>
      </p:sp>
      <p:pic>
        <p:nvPicPr>
          <p:cNvPr id="8" name="Tijdelijke aanduiding voor inhoud 6">
            <a:extLst>
              <a:ext uri="{FF2B5EF4-FFF2-40B4-BE49-F238E27FC236}">
                <a16:creationId xmlns:a16="http://schemas.microsoft.com/office/drawing/2014/main" id="{A0E17426-43CC-C596-431C-74E7B627B26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19" t="9152" r="12450" b="7463"/>
          <a:stretch/>
        </p:blipFill>
        <p:spPr>
          <a:xfrm>
            <a:off x="1687687" y="1609244"/>
            <a:ext cx="4339314" cy="4202620"/>
          </a:xfrm>
          <a:prstGeom prst="rect">
            <a:avLst/>
          </a:prstGeom>
        </p:spPr>
      </p:pic>
    </p:spTree>
    <p:extLst>
      <p:ext uri="{BB962C8B-B14F-4D97-AF65-F5344CB8AC3E}">
        <p14:creationId xmlns:p14="http://schemas.microsoft.com/office/powerpoint/2010/main" val="1072273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a:prstGeom prst="rect">
            <a:avLst/>
          </a:prstGeom>
        </p:spPr>
        <p:txBody>
          <a:bodyPr/>
          <a:lstStyle/>
          <a:p>
            <a:r>
              <a:rPr lang="nl-BE"/>
              <a:t>Genderidentiteit</a:t>
            </a:r>
            <a:endParaRPr lang="nl-NL">
              <a:solidFill>
                <a:schemeClr val="accent2">
                  <a:lumMod val="75000"/>
                </a:schemeClr>
              </a:solidFill>
              <a:latin typeface="Poppins"/>
            </a:endParaRPr>
          </a:p>
        </p:txBody>
      </p:sp>
      <p:sp>
        <p:nvSpPr>
          <p:cNvPr id="2" name="Tijdelijke aanduiding voor inhoud 1">
            <a:extLst>
              <a:ext uri="{FF2B5EF4-FFF2-40B4-BE49-F238E27FC236}">
                <a16:creationId xmlns:a16="http://schemas.microsoft.com/office/drawing/2014/main" id="{523BA5C3-1C7C-937C-5208-A6E6241C5839}"/>
              </a:ext>
            </a:extLst>
          </p:cNvPr>
          <p:cNvSpPr>
            <a:spLocks noGrp="1"/>
          </p:cNvSpPr>
          <p:nvPr>
            <p:ph idx="1"/>
          </p:nvPr>
        </p:nvSpPr>
        <p:spPr/>
        <p:txBody>
          <a:bodyPr/>
          <a:lstStyle/>
          <a:p>
            <a:endParaRPr lang="nl-BE"/>
          </a:p>
        </p:txBody>
      </p:sp>
      <p:sp>
        <p:nvSpPr>
          <p:cNvPr id="13" name="Afgeronde rechthoek 12"/>
          <p:cNvSpPr/>
          <p:nvPr/>
        </p:nvSpPr>
        <p:spPr>
          <a:xfrm>
            <a:off x="6395563" y="562265"/>
            <a:ext cx="3938485" cy="2278352"/>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a:solidFill>
                  <a:srgbClr val="000000"/>
                </a:solidFill>
                <a:latin typeface="Avenir Next Medium" panose="020B0603020202020204" pitchFamily="34" charset="0"/>
              </a:rPr>
              <a:t>Cisgender</a:t>
            </a:r>
          </a:p>
          <a:p>
            <a:pPr algn="ctr"/>
            <a:endParaRPr lang="nl-BE" sz="2000">
              <a:solidFill>
                <a:srgbClr val="000000"/>
              </a:solidFill>
              <a:latin typeface="Avenir Next Medium" panose="020B0603020202020204" pitchFamily="34" charset="0"/>
            </a:endParaRPr>
          </a:p>
          <a:p>
            <a:pPr algn="ctr"/>
            <a:r>
              <a:rPr lang="nl-BE" sz="2400">
                <a:solidFill>
                  <a:srgbClr val="000000"/>
                </a:solidFill>
                <a:latin typeface="Avenir Next Medium" panose="020B0603020202020204" pitchFamily="34" charset="0"/>
              </a:rPr>
              <a:t>Geslacht en genderidentiteit zijn grotendeels in overeenstemming</a:t>
            </a:r>
          </a:p>
        </p:txBody>
      </p:sp>
      <p:sp>
        <p:nvSpPr>
          <p:cNvPr id="14" name="Afgeronde rechthoek 13"/>
          <p:cNvSpPr/>
          <p:nvPr/>
        </p:nvSpPr>
        <p:spPr>
          <a:xfrm>
            <a:off x="6395563" y="3084951"/>
            <a:ext cx="3938485" cy="2278351"/>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a:solidFill>
                  <a:srgbClr val="000000"/>
                </a:solidFill>
                <a:latin typeface="Avenir Next Medium" panose="020B0603020202020204" pitchFamily="34" charset="0"/>
              </a:rPr>
              <a:t>Transgender</a:t>
            </a:r>
          </a:p>
          <a:p>
            <a:pPr algn="ctr"/>
            <a:endParaRPr lang="nl-BE" sz="2000">
              <a:solidFill>
                <a:srgbClr val="000000"/>
              </a:solidFill>
              <a:latin typeface="Avenir Next Medium" panose="020B0603020202020204" pitchFamily="34" charset="0"/>
            </a:endParaRPr>
          </a:p>
          <a:p>
            <a:pPr algn="ctr"/>
            <a:r>
              <a:rPr lang="nl-BE" sz="2400">
                <a:solidFill>
                  <a:srgbClr val="000000"/>
                </a:solidFill>
                <a:latin typeface="Avenir Next Medium" panose="020B0603020202020204" pitchFamily="34" charset="0"/>
              </a:rPr>
              <a:t>Geslacht en genderidentiteit zijn grotendeels niet in overeenstemming</a:t>
            </a:r>
          </a:p>
        </p:txBody>
      </p:sp>
      <p:pic>
        <p:nvPicPr>
          <p:cNvPr id="10" name="Tijdelijke aanduiding voor inhoud 2">
            <a:extLst>
              <a:ext uri="{FF2B5EF4-FFF2-40B4-BE49-F238E27FC236}">
                <a16:creationId xmlns:a16="http://schemas.microsoft.com/office/drawing/2014/main" id="{04B78BFD-4EF2-5676-F10A-9F4A01680D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431" b="9567"/>
          <a:stretch/>
        </p:blipFill>
        <p:spPr>
          <a:xfrm>
            <a:off x="1065813" y="1312164"/>
            <a:ext cx="5030186" cy="4233672"/>
          </a:xfrm>
          <a:prstGeom prst="rect">
            <a:avLst/>
          </a:prstGeom>
        </p:spPr>
      </p:pic>
    </p:spTree>
    <p:extLst>
      <p:ext uri="{BB962C8B-B14F-4D97-AF65-F5344CB8AC3E}">
        <p14:creationId xmlns:p14="http://schemas.microsoft.com/office/powerpoint/2010/main" val="4251325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881432">
            <a:off x="1079769" y="1967189"/>
            <a:ext cx="3464040" cy="3464040"/>
          </a:xfrm>
          <a:prstGeom prst="rect">
            <a:avLst/>
          </a:prstGeom>
        </p:spPr>
      </p:pic>
      <p:sp>
        <p:nvSpPr>
          <p:cNvPr id="10" name="Titel 1"/>
          <p:cNvSpPr>
            <a:spLocks noGrp="1"/>
          </p:cNvSpPr>
          <p:nvPr>
            <p:ph type="title"/>
          </p:nvPr>
        </p:nvSpPr>
        <p:spPr>
          <a:prstGeom prst="rect">
            <a:avLst/>
          </a:prstGeom>
        </p:spPr>
        <p:txBody>
          <a:bodyPr/>
          <a:lstStyle/>
          <a:p>
            <a:r>
              <a:rPr lang="nl-BE"/>
              <a:t>Genderidentiteit</a:t>
            </a:r>
            <a:endParaRPr lang="nl-NL">
              <a:solidFill>
                <a:schemeClr val="accent2">
                  <a:lumMod val="75000"/>
                </a:schemeClr>
              </a:solidFill>
              <a:latin typeface="Poppins"/>
            </a:endParaRPr>
          </a:p>
        </p:txBody>
      </p:sp>
      <p:sp>
        <p:nvSpPr>
          <p:cNvPr id="2" name="Tijdelijke aanduiding voor inhoud 1">
            <a:extLst>
              <a:ext uri="{FF2B5EF4-FFF2-40B4-BE49-F238E27FC236}">
                <a16:creationId xmlns:a16="http://schemas.microsoft.com/office/drawing/2014/main" id="{4E643CC5-9823-26BA-CCD8-EDEAC2E652DB}"/>
              </a:ext>
            </a:extLst>
          </p:cNvPr>
          <p:cNvSpPr>
            <a:spLocks noGrp="1"/>
          </p:cNvSpPr>
          <p:nvPr>
            <p:ph idx="1"/>
          </p:nvPr>
        </p:nvSpPr>
        <p:spPr/>
        <p:txBody>
          <a:bodyPr/>
          <a:lstStyle/>
          <a:p>
            <a:endParaRPr lang="nl-BE"/>
          </a:p>
        </p:txBody>
      </p:sp>
      <p:sp>
        <p:nvSpPr>
          <p:cNvPr id="6" name="Tekstvak 5"/>
          <p:cNvSpPr txBox="1"/>
          <p:nvPr/>
        </p:nvSpPr>
        <p:spPr>
          <a:xfrm>
            <a:off x="1318744" y="2598003"/>
            <a:ext cx="2985570" cy="830997"/>
          </a:xfrm>
          <a:prstGeom prst="rect">
            <a:avLst/>
          </a:prstGeom>
          <a:noFill/>
        </p:spPr>
        <p:txBody>
          <a:bodyPr wrap="square" rtlCol="0">
            <a:spAutoFit/>
          </a:bodyPr>
          <a:lstStyle/>
          <a:p>
            <a:pPr algn="ctr"/>
            <a:r>
              <a:rPr lang="nl-BE" sz="4800" b="1">
                <a:solidFill>
                  <a:schemeClr val="bg1"/>
                </a:solidFill>
              </a:rPr>
              <a:t>TRANS</a:t>
            </a:r>
            <a:endParaRPr lang="nl-NL" sz="4800" b="1">
              <a:solidFill>
                <a:schemeClr val="bg1"/>
              </a:solidFill>
            </a:endParaRPr>
          </a:p>
        </p:txBody>
      </p:sp>
      <p:pic>
        <p:nvPicPr>
          <p:cNvPr id="5122" name="Picture 2" descr="De bronafbeelding bekijk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9971" y="2095412"/>
            <a:ext cx="1783285" cy="267492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e bronafbeelding bekijke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49" r="15159"/>
          <a:stretch/>
        </p:blipFill>
        <p:spPr bwMode="auto">
          <a:xfrm>
            <a:off x="6854702" y="2091536"/>
            <a:ext cx="2028040" cy="2674928"/>
          </a:xfrm>
          <a:prstGeom prst="rect">
            <a:avLst/>
          </a:prstGeom>
          <a:noFill/>
          <a:extLst>
            <a:ext uri="{909E8E84-426E-40DD-AFC4-6F175D3DCCD1}">
              <a14:hiddenFill xmlns:a14="http://schemas.microsoft.com/office/drawing/2010/main">
                <a:solidFill>
                  <a:srgbClr val="FFFFFF"/>
                </a:solidFill>
              </a14:hiddenFill>
            </a:ext>
          </a:extLst>
        </p:spPr>
      </p:pic>
      <p:sp>
        <p:nvSpPr>
          <p:cNvPr id="20" name="Afgeronde rechthoek 19"/>
          <p:cNvSpPr/>
          <p:nvPr/>
        </p:nvSpPr>
        <p:spPr>
          <a:xfrm>
            <a:off x="6934771" y="874762"/>
            <a:ext cx="3938485" cy="922564"/>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a:solidFill>
                  <a:srgbClr val="000000"/>
                </a:solidFill>
                <a:latin typeface="Avenir Next Medium" panose="020B0603020202020204" pitchFamily="34" charset="0"/>
              </a:rPr>
              <a:t>Trans vrouw</a:t>
            </a:r>
          </a:p>
          <a:p>
            <a:pPr algn="ctr"/>
            <a:r>
              <a:rPr lang="nl-BE" sz="2400" b="1">
                <a:solidFill>
                  <a:srgbClr val="000000"/>
                </a:solidFill>
                <a:latin typeface="Avenir Next Medium" panose="020B0603020202020204" pitchFamily="34" charset="0"/>
              </a:rPr>
              <a:t>Trans man</a:t>
            </a:r>
          </a:p>
        </p:txBody>
      </p:sp>
    </p:spTree>
    <p:extLst>
      <p:ext uri="{BB962C8B-B14F-4D97-AF65-F5344CB8AC3E}">
        <p14:creationId xmlns:p14="http://schemas.microsoft.com/office/powerpoint/2010/main" val="3720558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a:spLocks noGrp="1"/>
          </p:cNvSpPr>
          <p:nvPr>
            <p:ph type="title"/>
          </p:nvPr>
        </p:nvSpPr>
        <p:spPr>
          <a:prstGeom prst="rect">
            <a:avLst/>
          </a:prstGeom>
        </p:spPr>
        <p:txBody>
          <a:bodyPr/>
          <a:lstStyle/>
          <a:p>
            <a:r>
              <a:rPr lang="nl-BE"/>
              <a:t>Genderidentiteit</a:t>
            </a:r>
            <a:endParaRPr lang="nl-NL"/>
          </a:p>
        </p:txBody>
      </p:sp>
      <p:sp>
        <p:nvSpPr>
          <p:cNvPr id="2" name="Tijdelijke aanduiding voor inhoud 1">
            <a:extLst>
              <a:ext uri="{FF2B5EF4-FFF2-40B4-BE49-F238E27FC236}">
                <a16:creationId xmlns:a16="http://schemas.microsoft.com/office/drawing/2014/main" id="{A838BFC3-CEC5-C31C-64BB-019F5A2C1A56}"/>
              </a:ext>
            </a:extLst>
          </p:cNvPr>
          <p:cNvSpPr>
            <a:spLocks noGrp="1"/>
          </p:cNvSpPr>
          <p:nvPr>
            <p:ph idx="1"/>
          </p:nvPr>
        </p:nvSpPr>
        <p:spPr/>
        <p:txBody>
          <a:bodyPr/>
          <a:lstStyle/>
          <a:p>
            <a:endParaRPr lang="nl-BE"/>
          </a:p>
        </p:txBody>
      </p:sp>
      <p:sp>
        <p:nvSpPr>
          <p:cNvPr id="9" name="Afgeronde rechthoek 8"/>
          <p:cNvSpPr/>
          <p:nvPr/>
        </p:nvSpPr>
        <p:spPr>
          <a:xfrm>
            <a:off x="6831856" y="632453"/>
            <a:ext cx="3938485" cy="922564"/>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a:solidFill>
                  <a:srgbClr val="000000"/>
                </a:solidFill>
                <a:latin typeface="Avenir Next Medium" panose="020B0603020202020204" pitchFamily="34" charset="0"/>
              </a:rPr>
              <a:t>Trans vrouw</a:t>
            </a:r>
          </a:p>
          <a:p>
            <a:pPr algn="ctr"/>
            <a:r>
              <a:rPr lang="nl-BE" sz="2400" b="1">
                <a:solidFill>
                  <a:srgbClr val="000000"/>
                </a:solidFill>
                <a:latin typeface="Avenir Next Medium" panose="020B0603020202020204" pitchFamily="34" charset="0"/>
              </a:rPr>
              <a:t>Trans man</a:t>
            </a:r>
          </a:p>
        </p:txBody>
      </p:sp>
      <p:sp>
        <p:nvSpPr>
          <p:cNvPr id="13" name="Afgeronde rechthoek 12"/>
          <p:cNvSpPr/>
          <p:nvPr/>
        </p:nvSpPr>
        <p:spPr>
          <a:xfrm>
            <a:off x="6831856" y="1756516"/>
            <a:ext cx="3938484" cy="922564"/>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a:solidFill>
                  <a:srgbClr val="000000"/>
                </a:solidFill>
                <a:latin typeface="Avenir Next Medium" panose="020B0603020202020204" pitchFamily="34" charset="0"/>
              </a:rPr>
              <a:t>Non-binair</a:t>
            </a:r>
          </a:p>
          <a:p>
            <a:pPr algn="ctr"/>
            <a:r>
              <a:rPr lang="nl-BE" sz="2400" b="1">
                <a:solidFill>
                  <a:srgbClr val="000000"/>
                </a:solidFill>
                <a:latin typeface="Avenir Next Medium" panose="020B0603020202020204" pitchFamily="34" charset="0"/>
              </a:rPr>
              <a:t>Genderqueer</a:t>
            </a:r>
          </a:p>
        </p:txBody>
      </p:sp>
      <p:sp>
        <p:nvSpPr>
          <p:cNvPr id="15" name="Tekstvak 14"/>
          <p:cNvSpPr txBox="1"/>
          <p:nvPr/>
        </p:nvSpPr>
        <p:spPr>
          <a:xfrm>
            <a:off x="1318744" y="2402350"/>
            <a:ext cx="2985570" cy="830997"/>
          </a:xfrm>
          <a:prstGeom prst="rect">
            <a:avLst/>
          </a:prstGeom>
          <a:noFill/>
        </p:spPr>
        <p:txBody>
          <a:bodyPr wrap="square" rtlCol="0">
            <a:spAutoFit/>
          </a:bodyPr>
          <a:lstStyle/>
          <a:p>
            <a:pPr algn="ctr"/>
            <a:r>
              <a:rPr lang="nl-BE" sz="4800" b="1">
                <a:solidFill>
                  <a:schemeClr val="bg1"/>
                </a:solidFill>
              </a:rPr>
              <a:t>TRANS</a:t>
            </a:r>
            <a:endParaRPr lang="nl-NL" sz="4800" b="1">
              <a:solidFill>
                <a:schemeClr val="bg1"/>
              </a:solidFill>
            </a:endParaRPr>
          </a:p>
        </p:txBody>
      </p:sp>
      <p:pic>
        <p:nvPicPr>
          <p:cNvPr id="16386" name="Picture 2" descr="De bronafbeelding bekijken"/>
          <p:cNvPicPr>
            <a:picLocks noChangeAspect="1" noChangeArrowheads="1"/>
          </p:cNvPicPr>
          <p:nvPr/>
        </p:nvPicPr>
        <p:blipFill rotWithShape="1">
          <a:blip r:embed="rId3">
            <a:extLst>
              <a:ext uri="{28A0092B-C50C-407E-A947-70E740481C1C}">
                <a14:useLocalDpi xmlns:a14="http://schemas.microsoft.com/office/drawing/2010/main" val="0"/>
              </a:ext>
            </a:extLst>
          </a:blip>
          <a:srcRect l="46980" t="13771" r="4882"/>
          <a:stretch/>
        </p:blipFill>
        <p:spPr bwMode="auto">
          <a:xfrm>
            <a:off x="6831856" y="2823547"/>
            <a:ext cx="1946398" cy="2324356"/>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De bronafbeelding bekijke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442"/>
          <a:stretch/>
        </p:blipFill>
        <p:spPr bwMode="auto">
          <a:xfrm>
            <a:off x="8972304" y="2817848"/>
            <a:ext cx="1798036" cy="2335837"/>
          </a:xfrm>
          <a:prstGeom prst="rect">
            <a:avLst/>
          </a:prstGeom>
          <a:noFill/>
          <a:extLst>
            <a:ext uri="{909E8E84-426E-40DD-AFC4-6F175D3DCCD1}">
              <a14:hiddenFill xmlns:a14="http://schemas.microsoft.com/office/drawing/2010/main">
                <a:solidFill>
                  <a:srgbClr val="FFFFFF"/>
                </a:solidFill>
              </a14:hiddenFill>
            </a:ext>
          </a:extLst>
        </p:spPr>
      </p:pic>
      <p:pic>
        <p:nvPicPr>
          <p:cNvPr id="17" name="Afbeelding 16">
            <a:extLst>
              <a:ext uri="{FF2B5EF4-FFF2-40B4-BE49-F238E27FC236}">
                <a16:creationId xmlns:a16="http://schemas.microsoft.com/office/drawing/2014/main" id="{853856E4-4B8F-881A-EED3-FAFD551E55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881432">
            <a:off x="1079769" y="1967189"/>
            <a:ext cx="3464040" cy="3464040"/>
          </a:xfrm>
          <a:prstGeom prst="rect">
            <a:avLst/>
          </a:prstGeom>
        </p:spPr>
      </p:pic>
      <p:sp>
        <p:nvSpPr>
          <p:cNvPr id="21" name="Tekstvak 20">
            <a:extLst>
              <a:ext uri="{FF2B5EF4-FFF2-40B4-BE49-F238E27FC236}">
                <a16:creationId xmlns:a16="http://schemas.microsoft.com/office/drawing/2014/main" id="{8989251E-C0CB-D3E7-0843-B46E3C800033}"/>
              </a:ext>
            </a:extLst>
          </p:cNvPr>
          <p:cNvSpPr txBox="1"/>
          <p:nvPr/>
        </p:nvSpPr>
        <p:spPr>
          <a:xfrm>
            <a:off x="1318744" y="2598003"/>
            <a:ext cx="2985570" cy="830997"/>
          </a:xfrm>
          <a:prstGeom prst="rect">
            <a:avLst/>
          </a:prstGeom>
          <a:noFill/>
        </p:spPr>
        <p:txBody>
          <a:bodyPr wrap="square" rtlCol="0">
            <a:spAutoFit/>
          </a:bodyPr>
          <a:lstStyle/>
          <a:p>
            <a:pPr algn="ctr"/>
            <a:r>
              <a:rPr lang="nl-BE" sz="4800" b="1">
                <a:solidFill>
                  <a:schemeClr val="bg1"/>
                </a:solidFill>
              </a:rPr>
              <a:t>TRANS</a:t>
            </a:r>
            <a:endParaRPr lang="nl-NL" sz="4800" b="1">
              <a:solidFill>
                <a:schemeClr val="bg1"/>
              </a:solidFill>
            </a:endParaRPr>
          </a:p>
        </p:txBody>
      </p:sp>
    </p:spTree>
    <p:extLst>
      <p:ext uri="{BB962C8B-B14F-4D97-AF65-F5344CB8AC3E}">
        <p14:creationId xmlns:p14="http://schemas.microsoft.com/office/powerpoint/2010/main" val="2733683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Voornaamwoorden</a:t>
            </a:r>
          </a:p>
        </p:txBody>
      </p:sp>
      <p:sp>
        <p:nvSpPr>
          <p:cNvPr id="4" name="Tijdelijke aanduiding voor inhoud 3">
            <a:extLst>
              <a:ext uri="{FF2B5EF4-FFF2-40B4-BE49-F238E27FC236}">
                <a16:creationId xmlns:a16="http://schemas.microsoft.com/office/drawing/2014/main" id="{42F720BA-0139-399D-AC78-18C3D7D669A6}"/>
              </a:ext>
            </a:extLst>
          </p:cNvPr>
          <p:cNvSpPr>
            <a:spLocks noGrp="1"/>
          </p:cNvSpPr>
          <p:nvPr>
            <p:ph idx="1"/>
          </p:nvPr>
        </p:nvSpPr>
        <p:spPr/>
        <p:txBody>
          <a:bodyPr/>
          <a:lstStyle/>
          <a:p>
            <a:endParaRPr lang="nl-BE"/>
          </a:p>
        </p:txBody>
      </p:sp>
      <p:pic>
        <p:nvPicPr>
          <p:cNvPr id="5" name="Afbeelding 4"/>
          <p:cNvPicPr>
            <a:picLocks noChangeAspect="1"/>
          </p:cNvPicPr>
          <p:nvPr/>
        </p:nvPicPr>
        <p:blipFill rotWithShape="1">
          <a:blip r:embed="rId3" cstate="print">
            <a:extLst>
              <a:ext uri="{28A0092B-C50C-407E-A947-70E740481C1C}">
                <a14:useLocalDpi xmlns:a14="http://schemas.microsoft.com/office/drawing/2010/main" val="0"/>
              </a:ext>
            </a:extLst>
          </a:blip>
          <a:srcRect t="8525" b="6666"/>
          <a:stretch/>
        </p:blipFill>
        <p:spPr>
          <a:xfrm>
            <a:off x="4235938" y="2007523"/>
            <a:ext cx="3349635" cy="2842953"/>
          </a:xfrm>
          <a:prstGeom prst="rect">
            <a:avLst/>
          </a:prstGeom>
        </p:spPr>
      </p:pic>
      <p:pic>
        <p:nvPicPr>
          <p:cNvPr id="6" name="Afbeelding 5"/>
          <p:cNvPicPr>
            <a:picLocks noChangeAspect="1"/>
          </p:cNvPicPr>
          <p:nvPr/>
        </p:nvPicPr>
        <p:blipFill rotWithShape="1">
          <a:blip r:embed="rId4" cstate="print">
            <a:extLst>
              <a:ext uri="{28A0092B-C50C-407E-A947-70E740481C1C}">
                <a14:useLocalDpi xmlns:a14="http://schemas.microsoft.com/office/drawing/2010/main" val="0"/>
              </a:ext>
            </a:extLst>
          </a:blip>
          <a:srcRect t="9470" b="7623"/>
          <a:stretch/>
        </p:blipFill>
        <p:spPr>
          <a:xfrm>
            <a:off x="7585573" y="2032461"/>
            <a:ext cx="3368877" cy="2793076"/>
          </a:xfrm>
          <a:prstGeom prst="rect">
            <a:avLst/>
          </a:prstGeom>
        </p:spPr>
      </p:pic>
      <p:pic>
        <p:nvPicPr>
          <p:cNvPr id="7" name="Afbeelding 6"/>
          <p:cNvPicPr>
            <a:picLocks noChangeAspect="1"/>
          </p:cNvPicPr>
          <p:nvPr/>
        </p:nvPicPr>
        <p:blipFill rotWithShape="1">
          <a:blip r:embed="rId5" cstate="print">
            <a:extLst>
              <a:ext uri="{28A0092B-C50C-407E-A947-70E740481C1C}">
                <a14:useLocalDpi xmlns:a14="http://schemas.microsoft.com/office/drawing/2010/main" val="0"/>
              </a:ext>
            </a:extLst>
          </a:blip>
          <a:srcRect t="8028" b="7163"/>
          <a:stretch/>
        </p:blipFill>
        <p:spPr>
          <a:xfrm>
            <a:off x="886303" y="2007523"/>
            <a:ext cx="3349635" cy="2842953"/>
          </a:xfrm>
          <a:prstGeom prst="rect">
            <a:avLst/>
          </a:prstGeom>
        </p:spPr>
      </p:pic>
    </p:spTree>
    <p:extLst>
      <p:ext uri="{BB962C8B-B14F-4D97-AF65-F5344CB8AC3E}">
        <p14:creationId xmlns:p14="http://schemas.microsoft.com/office/powerpoint/2010/main" val="1327226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Voornaamwoorden</a:t>
            </a:r>
          </a:p>
        </p:txBody>
      </p:sp>
      <p:sp>
        <p:nvSpPr>
          <p:cNvPr id="4" name="Tijdelijke aanduiding voor inhoud 3">
            <a:extLst>
              <a:ext uri="{FF2B5EF4-FFF2-40B4-BE49-F238E27FC236}">
                <a16:creationId xmlns:a16="http://schemas.microsoft.com/office/drawing/2014/main" id="{5CD268F5-B144-AA88-3F1D-46C1D62A7926}"/>
              </a:ext>
            </a:extLst>
          </p:cNvPr>
          <p:cNvSpPr>
            <a:spLocks noGrp="1"/>
          </p:cNvSpPr>
          <p:nvPr>
            <p:ph idx="1"/>
          </p:nvPr>
        </p:nvSpPr>
        <p:spPr>
          <a:xfrm>
            <a:off x="838200" y="1505528"/>
            <a:ext cx="10515600" cy="4351338"/>
          </a:xfrm>
        </p:spPr>
        <p:txBody>
          <a:bodyPr>
            <a:normAutofit/>
          </a:bodyPr>
          <a:lstStyle/>
          <a:p>
            <a:r>
              <a:rPr lang="nl-NL" sz="2000" b="1"/>
              <a:t>Hoe gebruiken?</a:t>
            </a:r>
          </a:p>
          <a:p>
            <a:pPr marL="0" indent="0">
              <a:buNone/>
            </a:pPr>
            <a:endParaRPr lang="nl-NL" b="1"/>
          </a:p>
          <a:p>
            <a:pPr marL="0" indent="0">
              <a:buNone/>
            </a:pPr>
            <a:endParaRPr lang="nl-NL" b="1"/>
          </a:p>
          <a:p>
            <a:pPr marL="0" indent="0">
              <a:buNone/>
            </a:pPr>
            <a:endParaRPr lang="nl-NL" b="1"/>
          </a:p>
          <a:p>
            <a:pPr marL="0" indent="0">
              <a:buNone/>
            </a:pPr>
            <a:endParaRPr lang="nl-NL" b="1"/>
          </a:p>
          <a:p>
            <a:pPr marL="0" indent="0">
              <a:buNone/>
            </a:pPr>
            <a:endParaRPr lang="nl-NL" b="1"/>
          </a:p>
          <a:p>
            <a:pPr marL="0" indent="0">
              <a:buNone/>
            </a:pPr>
            <a:endParaRPr lang="nl-NL" b="1"/>
          </a:p>
          <a:p>
            <a:pPr marL="0" indent="0" algn="ctr">
              <a:buNone/>
            </a:pPr>
            <a:r>
              <a:rPr lang="nl-BE" sz="2000"/>
              <a:t>“Ken jij Charlie? </a:t>
            </a:r>
            <a:r>
              <a:rPr lang="nl-BE" sz="2000" b="1"/>
              <a:t>Die </a:t>
            </a:r>
            <a:r>
              <a:rPr lang="nl-BE" sz="2000"/>
              <a:t>is non-binair. Ik zag </a:t>
            </a:r>
            <a:r>
              <a:rPr lang="nl-BE" sz="2000" b="1"/>
              <a:t>hen </a:t>
            </a:r>
            <a:r>
              <a:rPr lang="nl-BE" sz="2000"/>
              <a:t>vorige week. Het was </a:t>
            </a:r>
            <a:r>
              <a:rPr lang="nl-BE" sz="2000" b="1"/>
              <a:t>hun </a:t>
            </a:r>
            <a:r>
              <a:rPr lang="nl-BE" sz="2000"/>
              <a:t>verjaardag”.</a:t>
            </a:r>
          </a:p>
          <a:p>
            <a:pPr marL="0" indent="0" algn="ctr">
              <a:buNone/>
            </a:pPr>
            <a:r>
              <a:rPr lang="nl-BE" sz="2000"/>
              <a:t>“Aubrey komt niet. </a:t>
            </a:r>
            <a:r>
              <a:rPr lang="nl-BE" sz="2000" b="1"/>
              <a:t>Die </a:t>
            </a:r>
            <a:r>
              <a:rPr lang="nl-BE" sz="2000"/>
              <a:t>ging naar de zee met </a:t>
            </a:r>
            <a:r>
              <a:rPr lang="nl-BE" sz="2000" b="1"/>
              <a:t>hun </a:t>
            </a:r>
            <a:r>
              <a:rPr lang="nl-BE" sz="2000"/>
              <a:t>lief. Ik heb het </a:t>
            </a:r>
            <a:r>
              <a:rPr lang="nl-BE" sz="2000" b="1"/>
              <a:t>hen </a:t>
            </a:r>
            <a:r>
              <a:rPr lang="nl-BE" sz="2000"/>
              <a:t>net zelf gevraagd”. </a:t>
            </a:r>
          </a:p>
        </p:txBody>
      </p:sp>
      <p:graphicFrame>
        <p:nvGraphicFramePr>
          <p:cNvPr id="5" name="Tabel 6">
            <a:extLst>
              <a:ext uri="{FF2B5EF4-FFF2-40B4-BE49-F238E27FC236}">
                <a16:creationId xmlns:a16="http://schemas.microsoft.com/office/drawing/2014/main" id="{4E741D59-2BC6-3F7B-72F4-0D96010DA460}"/>
              </a:ext>
            </a:extLst>
          </p:cNvPr>
          <p:cNvGraphicFramePr>
            <a:graphicFrameLocks noGrp="1"/>
          </p:cNvGraphicFramePr>
          <p:nvPr>
            <p:extLst>
              <p:ext uri="{D42A27DB-BD31-4B8C-83A1-F6EECF244321}">
                <p14:modId xmlns:p14="http://schemas.microsoft.com/office/powerpoint/2010/main" val="2643577252"/>
              </p:ext>
            </p:extLst>
          </p:nvPr>
        </p:nvGraphicFramePr>
        <p:xfrm>
          <a:off x="838200" y="2150643"/>
          <a:ext cx="10770031" cy="2282394"/>
        </p:xfrm>
        <a:graphic>
          <a:graphicData uri="http://schemas.openxmlformats.org/drawingml/2006/table">
            <a:tbl>
              <a:tblPr firstRow="1" bandRow="1">
                <a:tableStyleId>{2D5ABB26-0587-4C30-8999-92F81FD0307C}</a:tableStyleId>
              </a:tblPr>
              <a:tblGrid>
                <a:gridCol w="1537937">
                  <a:extLst>
                    <a:ext uri="{9D8B030D-6E8A-4147-A177-3AD203B41FA5}">
                      <a16:colId xmlns:a16="http://schemas.microsoft.com/office/drawing/2014/main" val="1363981860"/>
                    </a:ext>
                  </a:extLst>
                </a:gridCol>
                <a:gridCol w="3636947">
                  <a:extLst>
                    <a:ext uri="{9D8B030D-6E8A-4147-A177-3AD203B41FA5}">
                      <a16:colId xmlns:a16="http://schemas.microsoft.com/office/drawing/2014/main" val="1534363600"/>
                    </a:ext>
                  </a:extLst>
                </a:gridCol>
                <a:gridCol w="5595147">
                  <a:extLst>
                    <a:ext uri="{9D8B030D-6E8A-4147-A177-3AD203B41FA5}">
                      <a16:colId xmlns:a16="http://schemas.microsoft.com/office/drawing/2014/main" val="3079561361"/>
                    </a:ext>
                  </a:extLst>
                </a:gridCol>
              </a:tblGrid>
              <a:tr h="834595">
                <a:tc>
                  <a:txBody>
                    <a:bodyPr/>
                    <a:lstStyle/>
                    <a:p>
                      <a:r>
                        <a:rPr lang="nl-NL" b="1">
                          <a:ln>
                            <a:noFill/>
                          </a:ln>
                          <a:solidFill>
                            <a:sysClr val="windowText" lastClr="000000"/>
                          </a:solidFill>
                          <a:latin typeface="Avenir Next Medium" panose="020B0603020202020204" pitchFamily="34" charset="0"/>
                        </a:rPr>
                        <a:t>Die</a:t>
                      </a:r>
                      <a:endParaRPr lang="nl-BE" b="1">
                        <a:ln>
                          <a:noFill/>
                        </a:ln>
                        <a:solidFill>
                          <a:sysClr val="windowText" lastClr="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a:ln>
                            <a:noFill/>
                          </a:ln>
                          <a:solidFill>
                            <a:sysClr val="windowText" lastClr="000000"/>
                          </a:solidFill>
                          <a:latin typeface="Avenir Next Medium" panose="020B0603020202020204" pitchFamily="34" charset="0"/>
                        </a:rPr>
                        <a:t>Vervangt ‘zij’ en ‘hij’</a:t>
                      </a:r>
                      <a:endParaRPr lang="nl-BE">
                        <a:ln>
                          <a:noFill/>
                        </a:ln>
                        <a:solidFill>
                          <a:sysClr val="windowText" lastClr="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a:ln>
                            <a:noFill/>
                          </a:ln>
                          <a:solidFill>
                            <a:sysClr val="windowText" lastClr="000000"/>
                          </a:solidFill>
                          <a:latin typeface="Avenir Next Medium" panose="020B0603020202020204" pitchFamily="34" charset="0"/>
                        </a:rPr>
                        <a:t>Persoonlijk voornaamwoord</a:t>
                      </a:r>
                    </a:p>
                    <a:p>
                      <a:r>
                        <a:rPr lang="nl-NL">
                          <a:ln>
                            <a:noFill/>
                          </a:ln>
                          <a:solidFill>
                            <a:sysClr val="windowText" lastClr="000000"/>
                          </a:solidFill>
                          <a:latin typeface="Avenir Next Medium" panose="020B0603020202020204" pitchFamily="34" charset="0"/>
                        </a:rPr>
                        <a:t>Onderwerp</a:t>
                      </a:r>
                      <a:endParaRPr lang="nl-BE">
                        <a:ln>
                          <a:noFill/>
                        </a:ln>
                        <a:solidFill>
                          <a:sysClr val="windowText" lastClr="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4899729"/>
                  </a:ext>
                </a:extLst>
              </a:tr>
              <a:tr h="916697">
                <a:tc>
                  <a:txBody>
                    <a:bodyPr/>
                    <a:lstStyle/>
                    <a:p>
                      <a:r>
                        <a:rPr lang="nl-NL" b="1">
                          <a:ln>
                            <a:noFill/>
                          </a:ln>
                          <a:solidFill>
                            <a:sysClr val="windowText" lastClr="000000"/>
                          </a:solidFill>
                          <a:latin typeface="Avenir Next Medium" panose="020B0603020202020204" pitchFamily="34" charset="0"/>
                        </a:rPr>
                        <a:t>Hen</a:t>
                      </a:r>
                      <a:endParaRPr lang="nl-BE" b="1">
                        <a:ln>
                          <a:noFill/>
                        </a:ln>
                        <a:solidFill>
                          <a:sysClr val="windowText" lastClr="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a:ln>
                            <a:noFill/>
                          </a:ln>
                          <a:solidFill>
                            <a:sysClr val="windowText" lastClr="000000"/>
                          </a:solidFill>
                          <a:latin typeface="Avenir Next Medium" panose="020B0603020202020204" pitchFamily="34" charset="0"/>
                        </a:rPr>
                        <a:t>Vervangt ‘haar’ en ‘hem’</a:t>
                      </a:r>
                      <a:endParaRPr lang="nl-BE">
                        <a:ln>
                          <a:noFill/>
                        </a:ln>
                        <a:solidFill>
                          <a:sysClr val="windowText" lastClr="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a:ln>
                            <a:noFill/>
                          </a:ln>
                          <a:solidFill>
                            <a:sysClr val="windowText" lastClr="000000"/>
                          </a:solidFill>
                          <a:latin typeface="Avenir Next Medium" panose="020B0603020202020204" pitchFamily="34" charset="0"/>
                        </a:rPr>
                        <a:t>Persoonlijk voornaamwoord</a:t>
                      </a:r>
                    </a:p>
                    <a:p>
                      <a:r>
                        <a:rPr lang="nl-NL">
                          <a:ln>
                            <a:noFill/>
                          </a:ln>
                          <a:solidFill>
                            <a:sysClr val="windowText" lastClr="000000"/>
                          </a:solidFill>
                          <a:latin typeface="Avenir Next Medium" panose="020B0603020202020204" pitchFamily="34" charset="0"/>
                        </a:rPr>
                        <a:t>Lijdend of meewerkend voorwerp</a:t>
                      </a:r>
                      <a:endParaRPr lang="nl-BE">
                        <a:ln>
                          <a:noFill/>
                        </a:ln>
                        <a:solidFill>
                          <a:sysClr val="windowText" lastClr="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0321006"/>
                  </a:ext>
                </a:extLst>
              </a:tr>
              <a:tr h="531102">
                <a:tc>
                  <a:txBody>
                    <a:bodyPr/>
                    <a:lstStyle/>
                    <a:p>
                      <a:r>
                        <a:rPr lang="nl-NL" b="1">
                          <a:ln>
                            <a:noFill/>
                          </a:ln>
                          <a:solidFill>
                            <a:sysClr val="windowText" lastClr="000000"/>
                          </a:solidFill>
                          <a:latin typeface="Avenir Next Medium" panose="020B0603020202020204" pitchFamily="34" charset="0"/>
                        </a:rPr>
                        <a:t>Hun</a:t>
                      </a:r>
                      <a:endParaRPr lang="nl-BE" b="1">
                        <a:ln>
                          <a:noFill/>
                        </a:ln>
                        <a:solidFill>
                          <a:sysClr val="windowText" lastClr="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a:ln>
                            <a:noFill/>
                          </a:ln>
                          <a:solidFill>
                            <a:sysClr val="windowText" lastClr="000000"/>
                          </a:solidFill>
                          <a:latin typeface="Avenir Next Medium" panose="020B0603020202020204" pitchFamily="34" charset="0"/>
                        </a:rPr>
                        <a:t>Vervangt ‘haar’ en ‘zijn’</a:t>
                      </a:r>
                      <a:endParaRPr lang="nl-BE">
                        <a:ln>
                          <a:noFill/>
                        </a:ln>
                        <a:solidFill>
                          <a:sysClr val="windowText" lastClr="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a:ln>
                            <a:noFill/>
                          </a:ln>
                          <a:solidFill>
                            <a:sysClr val="windowText" lastClr="000000"/>
                          </a:solidFill>
                          <a:latin typeface="Avenir Next Medium" panose="020B0603020202020204" pitchFamily="34" charset="0"/>
                        </a:rPr>
                        <a:t>Bezittelijk voornaamwoord</a:t>
                      </a:r>
                      <a:endParaRPr lang="nl-BE">
                        <a:ln>
                          <a:noFill/>
                        </a:ln>
                        <a:solidFill>
                          <a:sysClr val="windowText" lastClr="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0475290"/>
                  </a:ext>
                </a:extLst>
              </a:tr>
            </a:tbl>
          </a:graphicData>
        </a:graphic>
      </p:graphicFrame>
    </p:spTree>
    <p:extLst>
      <p:ext uri="{BB962C8B-B14F-4D97-AF65-F5344CB8AC3E}">
        <p14:creationId xmlns:p14="http://schemas.microsoft.com/office/powerpoint/2010/main" val="4088700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a:spLocks noGrp="1"/>
          </p:cNvSpPr>
          <p:nvPr>
            <p:ph type="title"/>
          </p:nvPr>
        </p:nvSpPr>
        <p:spPr>
          <a:prstGeom prst="rect">
            <a:avLst/>
          </a:prstGeom>
        </p:spPr>
        <p:txBody>
          <a:bodyPr/>
          <a:lstStyle/>
          <a:p>
            <a:r>
              <a:rPr lang="nl-BE"/>
              <a:t>Genderidentiteit</a:t>
            </a:r>
            <a:endParaRPr lang="nl-NL"/>
          </a:p>
        </p:txBody>
      </p:sp>
      <p:sp>
        <p:nvSpPr>
          <p:cNvPr id="2" name="Tijdelijke aanduiding voor inhoud 1">
            <a:extLst>
              <a:ext uri="{FF2B5EF4-FFF2-40B4-BE49-F238E27FC236}">
                <a16:creationId xmlns:a16="http://schemas.microsoft.com/office/drawing/2014/main" id="{C3AC7E7B-108C-D6DC-ECC0-7D9ABF40039E}"/>
              </a:ext>
            </a:extLst>
          </p:cNvPr>
          <p:cNvSpPr>
            <a:spLocks noGrp="1"/>
          </p:cNvSpPr>
          <p:nvPr>
            <p:ph idx="1"/>
          </p:nvPr>
        </p:nvSpPr>
        <p:spPr/>
        <p:txBody>
          <a:bodyPr/>
          <a:lstStyle/>
          <a:p>
            <a:endParaRPr lang="nl-BE"/>
          </a:p>
        </p:txBody>
      </p:sp>
      <p:sp>
        <p:nvSpPr>
          <p:cNvPr id="9" name="Afgeronde rechthoek 8"/>
          <p:cNvSpPr/>
          <p:nvPr/>
        </p:nvSpPr>
        <p:spPr>
          <a:xfrm>
            <a:off x="6405252" y="1394244"/>
            <a:ext cx="3938485" cy="922564"/>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a:solidFill>
                  <a:srgbClr val="000000"/>
                </a:solidFill>
                <a:latin typeface="Avenir Next Medium" panose="020B0603020202020204" pitchFamily="34" charset="0"/>
              </a:rPr>
              <a:t>Trans vrouw</a:t>
            </a:r>
          </a:p>
          <a:p>
            <a:pPr algn="ctr"/>
            <a:r>
              <a:rPr lang="nl-BE" sz="2400" b="1">
                <a:solidFill>
                  <a:srgbClr val="000000"/>
                </a:solidFill>
                <a:latin typeface="Avenir Next Medium" panose="020B0603020202020204" pitchFamily="34" charset="0"/>
              </a:rPr>
              <a:t>Trans man</a:t>
            </a:r>
          </a:p>
        </p:txBody>
      </p:sp>
      <p:sp>
        <p:nvSpPr>
          <p:cNvPr id="13" name="Afgeronde rechthoek 12"/>
          <p:cNvSpPr/>
          <p:nvPr/>
        </p:nvSpPr>
        <p:spPr>
          <a:xfrm>
            <a:off x="6405252" y="2829910"/>
            <a:ext cx="3938484" cy="922564"/>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a:solidFill>
                  <a:srgbClr val="000000"/>
                </a:solidFill>
                <a:latin typeface="Avenir Next Medium" panose="020B0603020202020204" pitchFamily="34" charset="0"/>
              </a:rPr>
              <a:t>Non-binair</a:t>
            </a:r>
          </a:p>
          <a:p>
            <a:pPr algn="ctr"/>
            <a:r>
              <a:rPr lang="nl-BE" sz="2400" b="1">
                <a:solidFill>
                  <a:srgbClr val="000000"/>
                </a:solidFill>
                <a:latin typeface="Avenir Next Medium" panose="020B0603020202020204" pitchFamily="34" charset="0"/>
              </a:rPr>
              <a:t>Genderqueer</a:t>
            </a:r>
          </a:p>
        </p:txBody>
      </p:sp>
      <p:sp>
        <p:nvSpPr>
          <p:cNvPr id="15" name="Tekstvak 14"/>
          <p:cNvSpPr txBox="1"/>
          <p:nvPr/>
        </p:nvSpPr>
        <p:spPr>
          <a:xfrm>
            <a:off x="1318744" y="2402350"/>
            <a:ext cx="2985570" cy="830997"/>
          </a:xfrm>
          <a:prstGeom prst="rect">
            <a:avLst/>
          </a:prstGeom>
          <a:noFill/>
        </p:spPr>
        <p:txBody>
          <a:bodyPr wrap="square" rtlCol="0">
            <a:spAutoFit/>
          </a:bodyPr>
          <a:lstStyle/>
          <a:p>
            <a:pPr algn="ctr"/>
            <a:r>
              <a:rPr lang="nl-BE" sz="4800" b="1">
                <a:solidFill>
                  <a:schemeClr val="bg1"/>
                </a:solidFill>
              </a:rPr>
              <a:t>TRANS</a:t>
            </a:r>
            <a:endParaRPr lang="nl-NL" sz="4800" b="1">
              <a:solidFill>
                <a:schemeClr val="bg1"/>
              </a:solidFill>
            </a:endParaRPr>
          </a:p>
        </p:txBody>
      </p:sp>
      <p:sp>
        <p:nvSpPr>
          <p:cNvPr id="18" name="Afgeronde rechthoek 17"/>
          <p:cNvSpPr/>
          <p:nvPr/>
        </p:nvSpPr>
        <p:spPr>
          <a:xfrm>
            <a:off x="6405251" y="4265576"/>
            <a:ext cx="3938485" cy="922564"/>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000" b="1">
                <a:solidFill>
                  <a:srgbClr val="000000"/>
                </a:solidFill>
                <a:latin typeface="Avenir Next Medium" panose="020B0603020202020204" pitchFamily="34" charset="0"/>
              </a:rPr>
              <a:t>. . .</a:t>
            </a:r>
          </a:p>
        </p:txBody>
      </p:sp>
      <p:pic>
        <p:nvPicPr>
          <p:cNvPr id="11" name="Afbeelding 10">
            <a:extLst>
              <a:ext uri="{FF2B5EF4-FFF2-40B4-BE49-F238E27FC236}">
                <a16:creationId xmlns:a16="http://schemas.microsoft.com/office/drawing/2014/main" id="{1F585778-8060-49CE-C6F4-7B5596CE8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881432">
            <a:off x="1079769" y="1967189"/>
            <a:ext cx="3464040" cy="3464040"/>
          </a:xfrm>
          <a:prstGeom prst="rect">
            <a:avLst/>
          </a:prstGeom>
        </p:spPr>
      </p:pic>
      <p:sp>
        <p:nvSpPr>
          <p:cNvPr id="19" name="Tekstvak 18">
            <a:extLst>
              <a:ext uri="{FF2B5EF4-FFF2-40B4-BE49-F238E27FC236}">
                <a16:creationId xmlns:a16="http://schemas.microsoft.com/office/drawing/2014/main" id="{AB046D41-2C2E-C0BC-085D-FD2852B05076}"/>
              </a:ext>
            </a:extLst>
          </p:cNvPr>
          <p:cNvSpPr txBox="1"/>
          <p:nvPr/>
        </p:nvSpPr>
        <p:spPr>
          <a:xfrm>
            <a:off x="1318744" y="2598003"/>
            <a:ext cx="2985570" cy="830997"/>
          </a:xfrm>
          <a:prstGeom prst="rect">
            <a:avLst/>
          </a:prstGeom>
          <a:noFill/>
        </p:spPr>
        <p:txBody>
          <a:bodyPr wrap="square" rtlCol="0">
            <a:spAutoFit/>
          </a:bodyPr>
          <a:lstStyle/>
          <a:p>
            <a:pPr algn="ctr"/>
            <a:r>
              <a:rPr lang="nl-BE" sz="4800" b="1">
                <a:solidFill>
                  <a:schemeClr val="bg1"/>
                </a:solidFill>
              </a:rPr>
              <a:t>TRANS</a:t>
            </a:r>
            <a:endParaRPr lang="nl-NL" sz="4800" b="1">
              <a:solidFill>
                <a:schemeClr val="bg1"/>
              </a:solidFill>
            </a:endParaRPr>
          </a:p>
        </p:txBody>
      </p:sp>
    </p:spTree>
    <p:extLst>
      <p:ext uri="{BB962C8B-B14F-4D97-AF65-F5344CB8AC3E}">
        <p14:creationId xmlns:p14="http://schemas.microsoft.com/office/powerpoint/2010/main" val="1389690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a:spLocks noGrp="1"/>
          </p:cNvSpPr>
          <p:nvPr>
            <p:ph type="title"/>
          </p:nvPr>
        </p:nvSpPr>
        <p:spPr>
          <a:prstGeom prst="rect">
            <a:avLst/>
          </a:prstGeom>
        </p:spPr>
        <p:txBody>
          <a:bodyPr/>
          <a:lstStyle/>
          <a:p>
            <a:r>
              <a:rPr lang="nl-BE"/>
              <a:t>Genderidentiteit</a:t>
            </a:r>
            <a:endParaRPr lang="nl-NL"/>
          </a:p>
        </p:txBody>
      </p:sp>
      <p:sp>
        <p:nvSpPr>
          <p:cNvPr id="2" name="Tijdelijke aanduiding voor inhoud 1">
            <a:extLst>
              <a:ext uri="{FF2B5EF4-FFF2-40B4-BE49-F238E27FC236}">
                <a16:creationId xmlns:a16="http://schemas.microsoft.com/office/drawing/2014/main" id="{E128465F-F0DC-3F50-0C82-057F6C2D38B2}"/>
              </a:ext>
            </a:extLst>
          </p:cNvPr>
          <p:cNvSpPr>
            <a:spLocks noGrp="1"/>
          </p:cNvSpPr>
          <p:nvPr>
            <p:ph idx="1"/>
          </p:nvPr>
        </p:nvSpPr>
        <p:spPr/>
        <p:txBody>
          <a:bodyPr/>
          <a:lstStyle/>
          <a:p>
            <a:endParaRPr lang="nl-BE" dirty="0"/>
          </a:p>
        </p:txBody>
      </p:sp>
      <p:sp>
        <p:nvSpPr>
          <p:cNvPr id="15" name="Tekstvak 14"/>
          <p:cNvSpPr txBox="1"/>
          <p:nvPr/>
        </p:nvSpPr>
        <p:spPr>
          <a:xfrm>
            <a:off x="1318744" y="2402350"/>
            <a:ext cx="2985570" cy="830997"/>
          </a:xfrm>
          <a:prstGeom prst="rect">
            <a:avLst/>
          </a:prstGeom>
          <a:noFill/>
        </p:spPr>
        <p:txBody>
          <a:bodyPr wrap="square" rtlCol="0">
            <a:spAutoFit/>
          </a:bodyPr>
          <a:lstStyle/>
          <a:p>
            <a:pPr algn="ctr"/>
            <a:r>
              <a:rPr lang="nl-BE" sz="4800" b="1">
                <a:solidFill>
                  <a:schemeClr val="bg1"/>
                </a:solidFill>
              </a:rPr>
              <a:t>TRANS</a:t>
            </a:r>
            <a:endParaRPr lang="nl-NL" sz="4800" b="1">
              <a:solidFill>
                <a:schemeClr val="bg1"/>
              </a:solidFill>
            </a:endParaRPr>
          </a:p>
        </p:txBody>
      </p:sp>
      <p:sp>
        <p:nvSpPr>
          <p:cNvPr id="19" name="Afgeronde rechthoek 18"/>
          <p:cNvSpPr/>
          <p:nvPr/>
        </p:nvSpPr>
        <p:spPr>
          <a:xfrm>
            <a:off x="6854700" y="1124845"/>
            <a:ext cx="3938485" cy="1753560"/>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a:solidFill>
                  <a:srgbClr val="000000"/>
                </a:solidFill>
                <a:latin typeface="Avenir Next Medium" panose="020B0603020202020204" pitchFamily="34" charset="0"/>
              </a:rPr>
              <a:t>Voor puberteit (12j)</a:t>
            </a:r>
          </a:p>
          <a:p>
            <a:pPr algn="ctr"/>
            <a:endParaRPr lang="nl-BE" sz="2400" b="1">
              <a:solidFill>
                <a:srgbClr val="000000"/>
              </a:solidFill>
              <a:latin typeface="Avenir Next Medium" panose="020B0603020202020204" pitchFamily="34" charset="0"/>
            </a:endParaRPr>
          </a:p>
          <a:p>
            <a:pPr algn="ctr"/>
            <a:r>
              <a:rPr lang="nl-BE" sz="2400" b="1" err="1">
                <a:solidFill>
                  <a:srgbClr val="000000"/>
                </a:solidFill>
                <a:latin typeface="Avenir Next Medium" panose="020B0603020202020204" pitchFamily="34" charset="0"/>
              </a:rPr>
              <a:t>Gendercreatieve</a:t>
            </a:r>
            <a:r>
              <a:rPr lang="nl-BE" sz="2400" b="1">
                <a:solidFill>
                  <a:srgbClr val="000000"/>
                </a:solidFill>
                <a:latin typeface="Avenir Next Medium" panose="020B0603020202020204" pitchFamily="34" charset="0"/>
              </a:rPr>
              <a:t> kinderen</a:t>
            </a:r>
          </a:p>
        </p:txBody>
      </p:sp>
      <p:sp>
        <p:nvSpPr>
          <p:cNvPr id="20" name="Afgeronde rechthoek 19"/>
          <p:cNvSpPr/>
          <p:nvPr/>
        </p:nvSpPr>
        <p:spPr>
          <a:xfrm>
            <a:off x="6854699" y="3312576"/>
            <a:ext cx="3938485" cy="1753560"/>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a:solidFill>
                  <a:srgbClr val="000000"/>
                </a:solidFill>
                <a:latin typeface="Avenir Next Medium" panose="020B0603020202020204" pitchFamily="34" charset="0"/>
              </a:rPr>
              <a:t>Tijdens en na puberteit</a:t>
            </a:r>
          </a:p>
          <a:p>
            <a:pPr algn="ctr"/>
            <a:endParaRPr lang="nl-BE" sz="2400" b="1">
              <a:solidFill>
                <a:srgbClr val="000000"/>
              </a:solidFill>
              <a:latin typeface="Avenir Next Medium" panose="020B0603020202020204" pitchFamily="34" charset="0"/>
            </a:endParaRPr>
          </a:p>
          <a:p>
            <a:pPr algn="ctr"/>
            <a:r>
              <a:rPr lang="nl-BE" sz="2400" b="1">
                <a:solidFill>
                  <a:srgbClr val="000000"/>
                </a:solidFill>
                <a:latin typeface="Avenir Next Medium" panose="020B0603020202020204" pitchFamily="34" charset="0"/>
              </a:rPr>
              <a:t>Trans jongeren</a:t>
            </a:r>
          </a:p>
        </p:txBody>
      </p:sp>
      <p:pic>
        <p:nvPicPr>
          <p:cNvPr id="8" name="Afbeelding 7">
            <a:extLst>
              <a:ext uri="{FF2B5EF4-FFF2-40B4-BE49-F238E27FC236}">
                <a16:creationId xmlns:a16="http://schemas.microsoft.com/office/drawing/2014/main" id="{2B761A78-F6D2-6DB0-9BEC-B12C5EAD64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881432">
            <a:off x="1079769" y="1967189"/>
            <a:ext cx="3464040" cy="3464040"/>
          </a:xfrm>
          <a:prstGeom prst="rect">
            <a:avLst/>
          </a:prstGeom>
        </p:spPr>
      </p:pic>
      <p:sp>
        <p:nvSpPr>
          <p:cNvPr id="12" name="Tekstvak 11">
            <a:extLst>
              <a:ext uri="{FF2B5EF4-FFF2-40B4-BE49-F238E27FC236}">
                <a16:creationId xmlns:a16="http://schemas.microsoft.com/office/drawing/2014/main" id="{8FB1F5DC-7F2A-4A4D-8E22-B8C08557AE4B}"/>
              </a:ext>
            </a:extLst>
          </p:cNvPr>
          <p:cNvSpPr txBox="1"/>
          <p:nvPr/>
        </p:nvSpPr>
        <p:spPr>
          <a:xfrm>
            <a:off x="1641209" y="2603188"/>
            <a:ext cx="2340640" cy="830997"/>
          </a:xfrm>
          <a:prstGeom prst="rect">
            <a:avLst/>
          </a:prstGeom>
          <a:noFill/>
        </p:spPr>
        <p:txBody>
          <a:bodyPr wrap="square">
            <a:spAutoFit/>
          </a:bodyPr>
          <a:lstStyle/>
          <a:p>
            <a:pPr algn="ctr"/>
            <a:r>
              <a:rPr lang="nl-BE" sz="4800" b="1" dirty="0">
                <a:solidFill>
                  <a:schemeClr val="bg1"/>
                </a:solidFill>
              </a:rPr>
              <a:t>TRANS</a:t>
            </a:r>
            <a:endParaRPr lang="nl-NL" sz="4800" b="1" dirty="0">
              <a:solidFill>
                <a:schemeClr val="bg1"/>
              </a:solidFill>
            </a:endParaRPr>
          </a:p>
        </p:txBody>
      </p:sp>
    </p:spTree>
    <p:extLst>
      <p:ext uri="{BB962C8B-B14F-4D97-AF65-F5344CB8AC3E}">
        <p14:creationId xmlns:p14="http://schemas.microsoft.com/office/powerpoint/2010/main" val="1064381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chor="b">
            <a:normAutofit/>
          </a:bodyPr>
          <a:lstStyle/>
          <a:p>
            <a:r>
              <a:rPr lang="nl-BE"/>
              <a:t>Hoe ga je om met LGBTI-gerelateerde conflicten ?</a:t>
            </a:r>
            <a:endParaRPr lang="nl-BE">
              <a:cs typeface="Calibri" panose="020F0502020204030204"/>
            </a:endParaRPr>
          </a:p>
        </p:txBody>
      </p:sp>
      <p:sp>
        <p:nvSpPr>
          <p:cNvPr id="4" name="Tijdelijke aanduiding voor tekst 3">
            <a:extLst>
              <a:ext uri="{FF2B5EF4-FFF2-40B4-BE49-F238E27FC236}">
                <a16:creationId xmlns:a16="http://schemas.microsoft.com/office/drawing/2014/main" id="{D237465E-D495-3A92-FF8F-F961B5B76000}"/>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1038285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fgeronde rechthoek 12"/>
          <p:cNvSpPr/>
          <p:nvPr/>
        </p:nvSpPr>
        <p:spPr>
          <a:xfrm>
            <a:off x="6546925" y="1373135"/>
            <a:ext cx="1466427" cy="1573767"/>
          </a:xfrm>
          <a:prstGeom prst="roundRect">
            <a:avLst>
              <a:gd name="adj" fmla="val 3431"/>
            </a:avLst>
          </a:prstGeom>
          <a:solidFill>
            <a:srgbClr val="F0E2F6"/>
          </a:solidFill>
          <a:ln>
            <a:solidFill>
              <a:srgbClr val="F0E2F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sz="2000" b="1">
              <a:solidFill>
                <a:schemeClr val="tx1">
                  <a:lumMod val="65000"/>
                  <a:lumOff val="35000"/>
                </a:schemeClr>
              </a:solidFill>
              <a:latin typeface="Karmilla"/>
            </a:endParaRPr>
          </a:p>
        </p:txBody>
      </p:sp>
      <p:sp>
        <p:nvSpPr>
          <p:cNvPr id="10" name="Afgeronde rechthoek 9"/>
          <p:cNvSpPr/>
          <p:nvPr/>
        </p:nvSpPr>
        <p:spPr>
          <a:xfrm>
            <a:off x="6546927" y="2528770"/>
            <a:ext cx="4730673" cy="2771138"/>
          </a:xfrm>
          <a:prstGeom prst="roundRect">
            <a:avLst>
              <a:gd name="adj" fmla="val 3431"/>
            </a:avLst>
          </a:prstGeom>
          <a:solidFill>
            <a:srgbClr val="F0E2F6"/>
          </a:solidFill>
          <a:ln>
            <a:solidFill>
              <a:srgbClr val="F0E2F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sz="2000" b="1">
              <a:solidFill>
                <a:schemeClr val="tx1">
                  <a:lumMod val="65000"/>
                  <a:lumOff val="35000"/>
                </a:schemeClr>
              </a:solidFill>
              <a:latin typeface="Karmilla"/>
            </a:endParaRPr>
          </a:p>
        </p:txBody>
      </p:sp>
      <p:pic>
        <p:nvPicPr>
          <p:cNvPr id="12" name="Afbeelding 11"/>
          <p:cNvPicPr>
            <a:picLocks noChangeAspect="1"/>
          </p:cNvPicPr>
          <p:nvPr/>
        </p:nvPicPr>
        <p:blipFill>
          <a:blip r:embed="rId3"/>
          <a:stretch>
            <a:fillRect/>
          </a:stretch>
        </p:blipFill>
        <p:spPr>
          <a:xfrm>
            <a:off x="8003477" y="2699870"/>
            <a:ext cx="1817572" cy="2428937"/>
          </a:xfrm>
          <a:prstGeom prst="rect">
            <a:avLst/>
          </a:prstGeom>
        </p:spPr>
      </p:pic>
      <p:sp>
        <p:nvSpPr>
          <p:cNvPr id="9" name="Titel 1"/>
          <p:cNvSpPr>
            <a:spLocks noGrp="1"/>
          </p:cNvSpPr>
          <p:nvPr>
            <p:ph type="title" idx="4294967295"/>
          </p:nvPr>
        </p:nvSpPr>
        <p:spPr>
          <a:xfrm>
            <a:off x="475488" y="357882"/>
            <a:ext cx="10515600" cy="1139825"/>
          </a:xfrm>
          <a:prstGeom prst="rect">
            <a:avLst/>
          </a:prstGeom>
        </p:spPr>
        <p:txBody>
          <a:bodyPr/>
          <a:lstStyle/>
          <a:p>
            <a:r>
              <a:rPr lang="nl-BE"/>
              <a:t>Genderexpressie</a:t>
            </a:r>
            <a:endParaRPr lang="nl-NL"/>
          </a:p>
        </p:txBody>
      </p:sp>
      <p:pic>
        <p:nvPicPr>
          <p:cNvPr id="14" name="Afbeelding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4395" y="1493905"/>
            <a:ext cx="1034865" cy="1034865"/>
          </a:xfrm>
          <a:prstGeom prst="rect">
            <a:avLst/>
          </a:prstGeom>
        </p:spPr>
      </p:pic>
      <p:pic>
        <p:nvPicPr>
          <p:cNvPr id="11" name="Afbeelding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2547" y="1415259"/>
            <a:ext cx="1034865" cy="1034865"/>
          </a:xfrm>
          <a:prstGeom prst="rect">
            <a:avLst/>
          </a:prstGeom>
        </p:spPr>
      </p:pic>
      <p:pic>
        <p:nvPicPr>
          <p:cNvPr id="15" name="Tijdelijke aanduiding voor inhoud 6">
            <a:extLst>
              <a:ext uri="{FF2B5EF4-FFF2-40B4-BE49-F238E27FC236}">
                <a16:creationId xmlns:a16="http://schemas.microsoft.com/office/drawing/2014/main" id="{4139EE40-DB07-8B2C-57C7-74E217F46B0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067" t="5045" r="29392" b="7066"/>
          <a:stretch/>
        </p:blipFill>
        <p:spPr>
          <a:xfrm>
            <a:off x="1569458" y="1493905"/>
            <a:ext cx="3426437" cy="4429570"/>
          </a:xfrm>
          <a:prstGeom prst="rect">
            <a:avLst/>
          </a:prstGeom>
        </p:spPr>
      </p:pic>
    </p:spTree>
    <p:extLst>
      <p:ext uri="{BB962C8B-B14F-4D97-AF65-F5344CB8AC3E}">
        <p14:creationId xmlns:p14="http://schemas.microsoft.com/office/powerpoint/2010/main" val="915522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fgeronde rechthoek 15"/>
          <p:cNvSpPr/>
          <p:nvPr/>
        </p:nvSpPr>
        <p:spPr>
          <a:xfrm>
            <a:off x="6513258" y="2461747"/>
            <a:ext cx="4817759" cy="2785264"/>
          </a:xfrm>
          <a:prstGeom prst="roundRect">
            <a:avLst>
              <a:gd name="adj" fmla="val 3431"/>
            </a:avLst>
          </a:prstGeom>
          <a:solidFill>
            <a:srgbClr val="F0E2F6"/>
          </a:solidFill>
          <a:ln>
            <a:solidFill>
              <a:srgbClr val="F0E2F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sz="2000" b="1">
              <a:solidFill>
                <a:srgbClr val="B473D2"/>
              </a:solidFill>
              <a:latin typeface="Karmilla"/>
            </a:endParaRPr>
          </a:p>
        </p:txBody>
      </p:sp>
      <p:sp>
        <p:nvSpPr>
          <p:cNvPr id="14" name="Afgeronde rechthoek 13"/>
          <p:cNvSpPr/>
          <p:nvPr/>
        </p:nvSpPr>
        <p:spPr>
          <a:xfrm>
            <a:off x="8163055" y="1193456"/>
            <a:ext cx="1466427" cy="1651988"/>
          </a:xfrm>
          <a:prstGeom prst="roundRect">
            <a:avLst>
              <a:gd name="adj" fmla="val 3431"/>
            </a:avLst>
          </a:prstGeom>
          <a:solidFill>
            <a:srgbClr val="F0E2F6"/>
          </a:solidFill>
          <a:ln>
            <a:solidFill>
              <a:srgbClr val="F0E2F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sz="2000" b="1">
              <a:solidFill>
                <a:schemeClr val="tx1">
                  <a:lumMod val="65000"/>
                  <a:lumOff val="35000"/>
                </a:schemeClr>
              </a:solidFill>
              <a:latin typeface="Karmilla"/>
            </a:endParaRPr>
          </a:p>
        </p:txBody>
      </p:sp>
      <p:sp>
        <p:nvSpPr>
          <p:cNvPr id="9" name="Titel 1"/>
          <p:cNvSpPr>
            <a:spLocks noGrp="1"/>
          </p:cNvSpPr>
          <p:nvPr>
            <p:ph type="title" idx="4294967295"/>
          </p:nvPr>
        </p:nvSpPr>
        <p:spPr>
          <a:xfrm>
            <a:off x="606667" y="403595"/>
            <a:ext cx="10515600" cy="1139825"/>
          </a:xfrm>
          <a:prstGeom prst="rect">
            <a:avLst/>
          </a:prstGeom>
        </p:spPr>
        <p:txBody>
          <a:bodyPr/>
          <a:lstStyle/>
          <a:p>
            <a:r>
              <a:rPr lang="nl-BE"/>
              <a:t>Genderexpressie</a:t>
            </a:r>
            <a:endParaRPr lang="nl-NL"/>
          </a:p>
        </p:txBody>
      </p:sp>
      <p:pic>
        <p:nvPicPr>
          <p:cNvPr id="2" name="Afbeelding 1"/>
          <p:cNvPicPr>
            <a:picLocks noChangeAspect="1"/>
          </p:cNvPicPr>
          <p:nvPr/>
        </p:nvPicPr>
        <p:blipFill rotWithShape="1">
          <a:blip r:embed="rId3"/>
          <a:srcRect r="24668"/>
          <a:stretch/>
        </p:blipFill>
        <p:spPr>
          <a:xfrm>
            <a:off x="9041845" y="2978303"/>
            <a:ext cx="2080422" cy="1837764"/>
          </a:xfrm>
          <a:prstGeom prst="rect">
            <a:avLst/>
          </a:prstGeom>
        </p:spPr>
      </p:pic>
      <p:pic>
        <p:nvPicPr>
          <p:cNvPr id="3" name="Afbeelding 2"/>
          <p:cNvPicPr>
            <a:picLocks noChangeAspect="1"/>
          </p:cNvPicPr>
          <p:nvPr/>
        </p:nvPicPr>
        <p:blipFill>
          <a:blip r:embed="rId4"/>
          <a:stretch>
            <a:fillRect/>
          </a:stretch>
        </p:blipFill>
        <p:spPr>
          <a:xfrm>
            <a:off x="6868679" y="2986299"/>
            <a:ext cx="1874519" cy="1837764"/>
          </a:xfrm>
          <a:prstGeom prst="rect">
            <a:avLst/>
          </a:prstGeom>
        </p:spPr>
      </p:pic>
      <p:pic>
        <p:nvPicPr>
          <p:cNvPr id="15" name="Afbeelding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8679" y="1286727"/>
            <a:ext cx="1034865" cy="1034865"/>
          </a:xfrm>
          <a:prstGeom prst="rect">
            <a:avLst/>
          </a:prstGeom>
        </p:spPr>
      </p:pic>
      <p:pic>
        <p:nvPicPr>
          <p:cNvPr id="11" name="Afbeelding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04704" y="1396456"/>
            <a:ext cx="1034865" cy="1034865"/>
          </a:xfrm>
          <a:prstGeom prst="rect">
            <a:avLst/>
          </a:prstGeom>
        </p:spPr>
      </p:pic>
      <p:pic>
        <p:nvPicPr>
          <p:cNvPr id="12" name="Tijdelijke aanduiding voor inhoud 6">
            <a:extLst>
              <a:ext uri="{FF2B5EF4-FFF2-40B4-BE49-F238E27FC236}">
                <a16:creationId xmlns:a16="http://schemas.microsoft.com/office/drawing/2014/main" id="{0EE7DB93-FFF7-AE6A-21D8-EC0863C5515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067" t="5045" r="29392" b="7066"/>
          <a:stretch/>
        </p:blipFill>
        <p:spPr>
          <a:xfrm>
            <a:off x="1423543" y="1396456"/>
            <a:ext cx="3426437" cy="4429570"/>
          </a:xfrm>
          <a:prstGeom prst="rect">
            <a:avLst/>
          </a:prstGeom>
        </p:spPr>
      </p:pic>
    </p:spTree>
    <p:extLst>
      <p:ext uri="{BB962C8B-B14F-4D97-AF65-F5344CB8AC3E}">
        <p14:creationId xmlns:p14="http://schemas.microsoft.com/office/powerpoint/2010/main" val="1231201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a:spLocks noGrp="1"/>
          </p:cNvSpPr>
          <p:nvPr>
            <p:ph type="title" idx="4294967295"/>
          </p:nvPr>
        </p:nvSpPr>
        <p:spPr>
          <a:xfrm>
            <a:off x="530352" y="265604"/>
            <a:ext cx="10515600" cy="1139825"/>
          </a:xfrm>
          <a:prstGeom prst="rect">
            <a:avLst/>
          </a:prstGeom>
        </p:spPr>
        <p:txBody>
          <a:bodyPr/>
          <a:lstStyle/>
          <a:p>
            <a:r>
              <a:rPr lang="nl-BE" dirty="0"/>
              <a:t>Aantrekking</a:t>
            </a:r>
            <a:endParaRPr lang="nl-NL" dirty="0"/>
          </a:p>
        </p:txBody>
      </p:sp>
      <p:sp>
        <p:nvSpPr>
          <p:cNvPr id="15" name="Afgeronde rechthoek 14"/>
          <p:cNvSpPr/>
          <p:nvPr/>
        </p:nvSpPr>
        <p:spPr>
          <a:xfrm>
            <a:off x="6949737" y="635845"/>
            <a:ext cx="3938485" cy="922564"/>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a:solidFill>
                  <a:srgbClr val="000000"/>
                </a:solidFill>
                <a:latin typeface="Avenir Next Medium" panose="020B0603020202020204" pitchFamily="34" charset="0"/>
              </a:rPr>
              <a:t>Seksuele aantrekking</a:t>
            </a:r>
          </a:p>
        </p:txBody>
      </p:sp>
      <p:sp>
        <p:nvSpPr>
          <p:cNvPr id="16" name="Afgeronde rechthoek 15"/>
          <p:cNvSpPr/>
          <p:nvPr/>
        </p:nvSpPr>
        <p:spPr>
          <a:xfrm>
            <a:off x="7014451" y="4489504"/>
            <a:ext cx="3938485" cy="919162"/>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dirty="0">
                <a:solidFill>
                  <a:srgbClr val="000000"/>
                </a:solidFill>
                <a:latin typeface="Avenir Next Medium" panose="020B0603020202020204" pitchFamily="34" charset="0"/>
              </a:rPr>
              <a:t>Romantische aantrekking</a:t>
            </a:r>
          </a:p>
        </p:txBody>
      </p:sp>
      <p:sp>
        <p:nvSpPr>
          <p:cNvPr id="19" name="Afgeronde rechthoek 18"/>
          <p:cNvSpPr/>
          <p:nvPr/>
        </p:nvSpPr>
        <p:spPr>
          <a:xfrm>
            <a:off x="6949737" y="1978962"/>
            <a:ext cx="2155948" cy="2089989"/>
          </a:xfrm>
          <a:prstGeom prst="roundRect">
            <a:avLst>
              <a:gd name="adj" fmla="val 3431"/>
            </a:avLst>
          </a:prstGeom>
          <a:solidFill>
            <a:srgbClr val="65BAE1"/>
          </a:solidFill>
          <a:ln>
            <a:solidFill>
              <a:srgbClr val="F0E2F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000" dirty="0">
                <a:solidFill>
                  <a:srgbClr val="000000"/>
                </a:solidFill>
                <a:latin typeface="Avenir Next Medium" panose="020B0603020202020204" pitchFamily="34" charset="0"/>
              </a:rPr>
              <a:t>Hetero-</a:t>
            </a:r>
          </a:p>
          <a:p>
            <a:pPr algn="ctr"/>
            <a:r>
              <a:rPr lang="nl-BE" sz="2000" dirty="0">
                <a:solidFill>
                  <a:srgbClr val="000000"/>
                </a:solidFill>
                <a:latin typeface="Avenir Next Medium" panose="020B0603020202020204" pitchFamily="34" charset="0"/>
              </a:rPr>
              <a:t>Homo-</a:t>
            </a:r>
          </a:p>
          <a:p>
            <a:pPr algn="ctr"/>
            <a:r>
              <a:rPr lang="nl-BE" sz="2000" dirty="0">
                <a:solidFill>
                  <a:srgbClr val="000000"/>
                </a:solidFill>
                <a:latin typeface="Avenir Next Medium" panose="020B0603020202020204" pitchFamily="34" charset="0"/>
              </a:rPr>
              <a:t>Bi-</a:t>
            </a:r>
          </a:p>
          <a:p>
            <a:pPr algn="ctr"/>
            <a:r>
              <a:rPr lang="nl-BE" sz="2000" dirty="0">
                <a:solidFill>
                  <a:srgbClr val="000000"/>
                </a:solidFill>
                <a:latin typeface="Avenir Next Medium" panose="020B0603020202020204" pitchFamily="34" charset="0"/>
              </a:rPr>
              <a:t>Pan-</a:t>
            </a:r>
          </a:p>
          <a:p>
            <a:pPr algn="ctr"/>
            <a:r>
              <a:rPr lang="nl-BE" sz="2000" dirty="0">
                <a:solidFill>
                  <a:srgbClr val="000000"/>
                </a:solidFill>
                <a:latin typeface="Avenir Next Medium" panose="020B0603020202020204" pitchFamily="34" charset="0"/>
              </a:rPr>
              <a:t>A-</a:t>
            </a:r>
          </a:p>
          <a:p>
            <a:pPr algn="ctr"/>
            <a:r>
              <a:rPr lang="nl-BE" sz="2000" dirty="0">
                <a:solidFill>
                  <a:srgbClr val="000000"/>
                </a:solidFill>
                <a:latin typeface="Avenir Next Medium" panose="020B0603020202020204" pitchFamily="34" charset="0"/>
              </a:rPr>
              <a:t>. . .</a:t>
            </a:r>
          </a:p>
        </p:txBody>
      </p:sp>
      <p:sp>
        <p:nvSpPr>
          <p:cNvPr id="26" name="Afgeronde rechthoek 25"/>
          <p:cNvSpPr/>
          <p:nvPr/>
        </p:nvSpPr>
        <p:spPr>
          <a:xfrm>
            <a:off x="8705635" y="1984672"/>
            <a:ext cx="2182587" cy="2089989"/>
          </a:xfrm>
          <a:prstGeom prst="roundRect">
            <a:avLst>
              <a:gd name="adj" fmla="val 3431"/>
            </a:avLst>
          </a:prstGeom>
          <a:solidFill>
            <a:srgbClr val="65BAE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000">
                <a:solidFill>
                  <a:srgbClr val="000000"/>
                </a:solidFill>
                <a:latin typeface="Avenir Next Medium" panose="020B0603020202020204" pitchFamily="34" charset="0"/>
              </a:rPr>
              <a:t>seksueel</a:t>
            </a:r>
          </a:p>
          <a:p>
            <a:pPr algn="ctr"/>
            <a:r>
              <a:rPr lang="nl-BE" sz="2000">
                <a:solidFill>
                  <a:srgbClr val="000000"/>
                </a:solidFill>
                <a:latin typeface="Avenir Next Medium" panose="020B0603020202020204" pitchFamily="34" charset="0"/>
              </a:rPr>
              <a:t>romantisch</a:t>
            </a:r>
          </a:p>
        </p:txBody>
      </p:sp>
      <p:cxnSp>
        <p:nvCxnSpPr>
          <p:cNvPr id="23" name="Rechte verbindingslijn met pijl 22"/>
          <p:cNvCxnSpPr/>
          <p:nvPr/>
        </p:nvCxnSpPr>
        <p:spPr>
          <a:xfrm flipH="1" flipV="1">
            <a:off x="8918979" y="4068951"/>
            <a:ext cx="1" cy="386511"/>
          </a:xfrm>
          <a:prstGeom prst="straightConnector1">
            <a:avLst/>
          </a:prstGeom>
          <a:ln>
            <a:solidFill>
              <a:srgbClr val="65BAE1"/>
            </a:solidFill>
            <a:tailEnd type="triangle"/>
          </a:ln>
        </p:spPr>
        <p:style>
          <a:lnRef idx="1">
            <a:schemeClr val="dk1"/>
          </a:lnRef>
          <a:fillRef idx="0">
            <a:schemeClr val="dk1"/>
          </a:fillRef>
          <a:effectRef idx="0">
            <a:schemeClr val="dk1"/>
          </a:effectRef>
          <a:fontRef idx="minor">
            <a:schemeClr val="tx1"/>
          </a:fontRef>
        </p:style>
      </p:cxnSp>
      <p:cxnSp>
        <p:nvCxnSpPr>
          <p:cNvPr id="20" name="Rechte verbindingslijn met pijl 19"/>
          <p:cNvCxnSpPr>
            <a:stCxn id="15" idx="2"/>
          </p:cNvCxnSpPr>
          <p:nvPr/>
        </p:nvCxnSpPr>
        <p:spPr>
          <a:xfrm flipH="1">
            <a:off x="8918979" y="1558409"/>
            <a:ext cx="1" cy="420553"/>
          </a:xfrm>
          <a:prstGeom prst="straightConnector1">
            <a:avLst/>
          </a:prstGeom>
          <a:ln>
            <a:solidFill>
              <a:srgbClr val="65BAE1"/>
            </a:solidFill>
            <a:tailEnd type="triangle"/>
          </a:ln>
        </p:spPr>
        <p:style>
          <a:lnRef idx="1">
            <a:schemeClr val="dk1"/>
          </a:lnRef>
          <a:fillRef idx="0">
            <a:schemeClr val="dk1"/>
          </a:fillRef>
          <a:effectRef idx="0">
            <a:schemeClr val="dk1"/>
          </a:effectRef>
          <a:fontRef idx="minor">
            <a:schemeClr val="tx1"/>
          </a:fontRef>
        </p:style>
      </p:cxnSp>
      <p:pic>
        <p:nvPicPr>
          <p:cNvPr id="12" name="Tijdelijke aanduiding voor inhoud 4">
            <a:extLst>
              <a:ext uri="{FF2B5EF4-FFF2-40B4-BE49-F238E27FC236}">
                <a16:creationId xmlns:a16="http://schemas.microsoft.com/office/drawing/2014/main" id="{F09DAF65-DF16-05FB-7F4A-838B84136710}"/>
              </a:ext>
            </a:extLst>
          </p:cNvPr>
          <p:cNvPicPr>
            <a:picLocks noChangeAspect="1"/>
          </p:cNvPicPr>
          <p:nvPr/>
        </p:nvPicPr>
        <p:blipFill rotWithShape="1">
          <a:blip r:embed="rId3">
            <a:extLst>
              <a:ext uri="{28A0092B-C50C-407E-A947-70E740481C1C}">
                <a14:useLocalDpi xmlns:a14="http://schemas.microsoft.com/office/drawing/2010/main" val="0"/>
              </a:ext>
            </a:extLst>
          </a:blip>
          <a:srcRect t="7009" r="2407" b="7141"/>
          <a:stretch/>
        </p:blipFill>
        <p:spPr>
          <a:xfrm>
            <a:off x="1448804" y="1405429"/>
            <a:ext cx="4647195" cy="4357688"/>
          </a:xfrm>
          <a:prstGeom prst="rect">
            <a:avLst/>
          </a:prstGeom>
        </p:spPr>
      </p:pic>
    </p:spTree>
    <p:extLst>
      <p:ext uri="{BB962C8B-B14F-4D97-AF65-F5344CB8AC3E}">
        <p14:creationId xmlns:p14="http://schemas.microsoft.com/office/powerpoint/2010/main" val="2429176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txBox="1">
            <a:spLocks/>
          </p:cNvSpPr>
          <p:nvPr/>
        </p:nvSpPr>
        <p:spPr>
          <a:xfrm>
            <a:off x="956310" y="3060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b="1">
                <a:solidFill>
                  <a:srgbClr val="000000"/>
                </a:solidFill>
                <a:latin typeface="Montserrat" pitchFamily="2" charset="0"/>
              </a:rPr>
              <a:t>Genderdiversiteit</a:t>
            </a:r>
            <a:endParaRPr lang="nl-NL" b="1">
              <a:solidFill>
                <a:srgbClr val="000000"/>
              </a:solidFill>
              <a:latin typeface="Montserrat" pitchFamily="2" charset="0"/>
            </a:endParaRPr>
          </a:p>
        </p:txBody>
      </p:sp>
      <p:pic>
        <p:nvPicPr>
          <p:cNvPr id="4" name="Tijdelijke aanduiding voor inhoud 4">
            <a:extLst>
              <a:ext uri="{FF2B5EF4-FFF2-40B4-BE49-F238E27FC236}">
                <a16:creationId xmlns:a16="http://schemas.microsoft.com/office/drawing/2014/main" id="{A65E9F39-AA94-3E16-35A8-E04E02B9BE38}"/>
              </a:ext>
            </a:extLst>
          </p:cNvPr>
          <p:cNvPicPr>
            <a:picLocks noChangeAspect="1"/>
          </p:cNvPicPr>
          <p:nvPr/>
        </p:nvPicPr>
        <p:blipFill rotWithShape="1">
          <a:blip r:embed="rId3">
            <a:extLst>
              <a:ext uri="{28A0092B-C50C-407E-A947-70E740481C1C}">
                <a14:useLocalDpi xmlns:a14="http://schemas.microsoft.com/office/drawing/2010/main" val="0"/>
              </a:ext>
            </a:extLst>
          </a:blip>
          <a:srcRect t="5535" b="6036"/>
          <a:stretch/>
        </p:blipFill>
        <p:spPr>
          <a:xfrm>
            <a:off x="3714991" y="1503335"/>
            <a:ext cx="4998238" cy="4711485"/>
          </a:xfrm>
          <a:prstGeom prst="rect">
            <a:avLst/>
          </a:prstGeom>
        </p:spPr>
      </p:pic>
    </p:spTree>
    <p:extLst>
      <p:ext uri="{BB962C8B-B14F-4D97-AF65-F5344CB8AC3E}">
        <p14:creationId xmlns:p14="http://schemas.microsoft.com/office/powerpoint/2010/main" val="2088661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8000"/>
              <a:t>Cijfers &amp; impact</a:t>
            </a:r>
            <a:endParaRPr lang="nl-NL" sz="8000">
              <a:cs typeface="Calibri" panose="020F0502020204030204"/>
            </a:endParaRPr>
          </a:p>
        </p:txBody>
      </p:sp>
      <p:sp>
        <p:nvSpPr>
          <p:cNvPr id="3" name="Ondertitel 2"/>
          <p:cNvSpPr>
            <a:spLocks noGrp="1"/>
          </p:cNvSpPr>
          <p:nvPr>
            <p:ph type="body" idx="1"/>
          </p:nvPr>
        </p:nvSpPr>
        <p:spPr/>
        <p:txBody>
          <a:bodyPr>
            <a:normAutofit/>
          </a:bodyPr>
          <a:lstStyle/>
          <a:p>
            <a:pPr algn="r"/>
            <a:endParaRPr lang="nl-NL"/>
          </a:p>
          <a:p>
            <a:pPr algn="r"/>
            <a:endParaRPr lang="nl-NL"/>
          </a:p>
        </p:txBody>
      </p:sp>
    </p:spTree>
    <p:extLst>
      <p:ext uri="{BB962C8B-B14F-4D97-AF65-F5344CB8AC3E}">
        <p14:creationId xmlns:p14="http://schemas.microsoft.com/office/powerpoint/2010/main" val="3377802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latin typeface="Montserrat"/>
                <a:cs typeface="Arial"/>
              </a:rPr>
              <a:t>Cijfers</a:t>
            </a:r>
            <a:endParaRPr lang="nl-NL"/>
          </a:p>
        </p:txBody>
      </p:sp>
      <p:sp>
        <p:nvSpPr>
          <p:cNvPr id="3" name="Tijdelijke aanduiding voor inhoud 2"/>
          <p:cNvSpPr>
            <a:spLocks noGrp="1"/>
          </p:cNvSpPr>
          <p:nvPr>
            <p:ph idx="1"/>
          </p:nvPr>
        </p:nvSpPr>
        <p:spPr/>
        <p:txBody>
          <a:bodyPr vert="horz" lIns="91440" tIns="45720" rIns="91440" bIns="45720" rtlCol="0" anchor="t">
            <a:normAutofit/>
          </a:bodyPr>
          <a:lstStyle/>
          <a:p>
            <a:pPr marL="0" indent="0">
              <a:buNone/>
            </a:pPr>
            <a:r>
              <a:rPr lang="nl-BE" dirty="0">
                <a:latin typeface="Avenir Next Medium"/>
              </a:rPr>
              <a:t>Hoeveel procent van de LGBTI-leerlingen in het secundair onderwijs  hoort vaak tot zeer regelmatig LGBTI-negatief taalgebruik?</a:t>
            </a:r>
            <a:endParaRPr lang="nl-NL" dirty="0">
              <a:latin typeface="Avenir Next Medium"/>
            </a:endParaRPr>
          </a:p>
          <a:p>
            <a:pPr marL="0" indent="0">
              <a:buNone/>
            </a:pPr>
            <a:endParaRPr lang="nl-BE"/>
          </a:p>
          <a:p>
            <a:pPr marL="457200" lvl="1" indent="0">
              <a:buNone/>
            </a:pPr>
            <a:r>
              <a:rPr lang="nl-BE" dirty="0">
                <a:latin typeface="Avenir Next Medium"/>
              </a:rPr>
              <a:t>A) 40 %</a:t>
            </a:r>
          </a:p>
          <a:p>
            <a:pPr marL="457200" lvl="1" indent="0">
              <a:buNone/>
            </a:pPr>
            <a:r>
              <a:rPr lang="nl-BE" dirty="0">
                <a:latin typeface="Avenir Next Medium"/>
              </a:rPr>
              <a:t>B) 60 %</a:t>
            </a:r>
          </a:p>
          <a:p>
            <a:pPr marL="457200" lvl="1" indent="0">
              <a:buNone/>
            </a:pPr>
            <a:r>
              <a:rPr lang="nl-BE" dirty="0">
                <a:latin typeface="Avenir Next Medium"/>
              </a:rPr>
              <a:t>C) 80 %</a:t>
            </a:r>
          </a:p>
          <a:p>
            <a:pPr marL="457200" lvl="1" indent="0">
              <a:buNone/>
            </a:pPr>
            <a:r>
              <a:rPr lang="nl-BE" dirty="0">
                <a:latin typeface="Avenir Next Medium"/>
              </a:rPr>
              <a:t>D) Meer dan 80 %</a:t>
            </a:r>
          </a:p>
          <a:p>
            <a:pPr marL="457200" lvl="1" indent="0">
              <a:buNone/>
            </a:pPr>
            <a:endParaRPr lang="nl-BE"/>
          </a:p>
          <a:p>
            <a:pPr marL="457200" lvl="1" indent="0">
              <a:buNone/>
            </a:pPr>
            <a:endParaRPr lang="nl-BE"/>
          </a:p>
          <a:p>
            <a:pPr marL="457200" lvl="1" indent="0">
              <a:buNone/>
            </a:pPr>
            <a:endParaRPr lang="nl-BE"/>
          </a:p>
          <a:p>
            <a:pPr marL="457200" lvl="1" indent="0" algn="ctr">
              <a:buNone/>
            </a:pPr>
            <a:endParaRPr lang="nl-BE"/>
          </a:p>
          <a:p>
            <a:pPr marL="457200" lvl="1" indent="0" algn="ctr">
              <a:buNone/>
            </a:pPr>
            <a:r>
              <a:rPr lang="nl-BE" sz="1600" dirty="0">
                <a:latin typeface="Avenir Next Medium"/>
              </a:rPr>
              <a:t>Bron: Schoolklimaatenquête </a:t>
            </a:r>
            <a:r>
              <a:rPr lang="nl-BE" sz="1600" dirty="0" err="1">
                <a:latin typeface="Avenir Next Medium"/>
              </a:rPr>
              <a:t>çavaria</a:t>
            </a:r>
            <a:r>
              <a:rPr lang="nl-BE" sz="1600" dirty="0">
                <a:latin typeface="Avenir Next Medium"/>
              </a:rPr>
              <a:t> 2016-2017</a:t>
            </a:r>
          </a:p>
          <a:p>
            <a:pPr marL="457200" lvl="1" indent="0">
              <a:buNone/>
            </a:pPr>
            <a:endParaRPr lang="nl-BE"/>
          </a:p>
          <a:p>
            <a:endParaRPr lang="nl-NL"/>
          </a:p>
        </p:txBody>
      </p:sp>
    </p:spTree>
    <p:extLst>
      <p:ext uri="{BB962C8B-B14F-4D97-AF65-F5344CB8AC3E}">
        <p14:creationId xmlns:p14="http://schemas.microsoft.com/office/powerpoint/2010/main" val="2226000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3600">
                <a:latin typeface="Montserrat"/>
                <a:cs typeface="Arial"/>
              </a:rPr>
              <a:t>Impact van LGBTI-negatief taalgebruik</a:t>
            </a:r>
          </a:p>
        </p:txBody>
      </p:sp>
      <p:sp>
        <p:nvSpPr>
          <p:cNvPr id="3" name="Tijdelijke aanduiding voor inhoud 2"/>
          <p:cNvSpPr>
            <a:spLocks noGrp="1"/>
          </p:cNvSpPr>
          <p:nvPr>
            <p:ph idx="1"/>
          </p:nvPr>
        </p:nvSpPr>
        <p:spPr/>
        <p:txBody>
          <a:bodyPr vert="horz" lIns="91440" tIns="45720" rIns="91440" bIns="45720" rtlCol="0" anchor="t">
            <a:normAutofit/>
          </a:bodyPr>
          <a:lstStyle/>
          <a:p>
            <a:r>
              <a:rPr lang="nl-BE" dirty="0">
                <a:latin typeface="Avenir Next Medium"/>
              </a:rPr>
              <a:t> Als leerlingen zich onveilig voelen, willen ze de school of bepaalde plekken op school vermijden.</a:t>
            </a:r>
          </a:p>
          <a:p>
            <a:r>
              <a:rPr lang="nl-BE" dirty="0">
                <a:latin typeface="Avenir Next Medium"/>
              </a:rPr>
              <a:t> Bijna </a:t>
            </a:r>
            <a:r>
              <a:rPr lang="nl-BE" b="1" dirty="0">
                <a:solidFill>
                  <a:srgbClr val="65BAE1"/>
                </a:solidFill>
                <a:latin typeface="Avenir Next Medium"/>
              </a:rPr>
              <a:t>1 op de 4 respondenten</a:t>
            </a:r>
            <a:r>
              <a:rPr lang="nl-BE" dirty="0">
                <a:solidFill>
                  <a:srgbClr val="65BAE1"/>
                </a:solidFill>
                <a:latin typeface="Avenir Next Medium"/>
              </a:rPr>
              <a:t> </a:t>
            </a:r>
            <a:r>
              <a:rPr lang="nl-BE" dirty="0">
                <a:latin typeface="Avenir Next Medium"/>
              </a:rPr>
              <a:t>heeft één of meerdere dagen hierom gespijbeld.</a:t>
            </a:r>
          </a:p>
          <a:p>
            <a:endParaRPr lang="nl-NL"/>
          </a:p>
          <a:p>
            <a:pPr marL="0" indent="0">
              <a:buNone/>
            </a:pPr>
            <a:endParaRPr lang="nl-BE" sz="2400"/>
          </a:p>
          <a:p>
            <a:pPr marL="0" indent="0">
              <a:buNone/>
            </a:pPr>
            <a:endParaRPr lang="nl-BE"/>
          </a:p>
          <a:p>
            <a:pPr marL="0" indent="0">
              <a:buNone/>
            </a:pPr>
            <a:endParaRPr lang="nl-BE" sz="2400"/>
          </a:p>
          <a:p>
            <a:pPr marL="0" indent="0">
              <a:buNone/>
            </a:pPr>
            <a:endParaRPr lang="nl-BE"/>
          </a:p>
          <a:p>
            <a:pPr marL="0" indent="0" algn="ctr">
              <a:buNone/>
            </a:pPr>
            <a:r>
              <a:rPr lang="nl-BE" sz="1600" dirty="0">
                <a:latin typeface="Avenir Next Medium"/>
              </a:rPr>
              <a:t>Bron: Schoolklimaatenquête </a:t>
            </a:r>
            <a:r>
              <a:rPr lang="nl-BE" sz="1600" dirty="0" err="1">
                <a:latin typeface="Avenir Next Medium"/>
              </a:rPr>
              <a:t>çavaria</a:t>
            </a:r>
            <a:r>
              <a:rPr lang="nl-BE" sz="1600" dirty="0">
                <a:latin typeface="Avenir Next Medium"/>
              </a:rPr>
              <a:t> 2016-2017</a:t>
            </a:r>
          </a:p>
          <a:p>
            <a:pPr marL="0" indent="0">
              <a:buNone/>
            </a:pPr>
            <a:endParaRPr lang="nl-NL"/>
          </a:p>
        </p:txBody>
      </p:sp>
      <p:pic>
        <p:nvPicPr>
          <p:cNvPr id="5" name="Tijdelijke aanduiding voor inhoud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2653" y="377388"/>
            <a:ext cx="1337469" cy="1337469"/>
          </a:xfrm>
          <a:prstGeom prst="rect">
            <a:avLst/>
          </a:prstGeom>
        </p:spPr>
      </p:pic>
    </p:spTree>
    <p:extLst>
      <p:ext uri="{BB962C8B-B14F-4D97-AF65-F5344CB8AC3E}">
        <p14:creationId xmlns:p14="http://schemas.microsoft.com/office/powerpoint/2010/main" val="558441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3600">
                <a:latin typeface="Montserrat"/>
                <a:cs typeface="Arial"/>
              </a:rPr>
              <a:t>Impact van LGBTI-negatief taalgebruik</a:t>
            </a:r>
          </a:p>
        </p:txBody>
      </p:sp>
      <p:sp>
        <p:nvSpPr>
          <p:cNvPr id="3" name="Tijdelijke aanduiding voor inhoud 2"/>
          <p:cNvSpPr>
            <a:spLocks noGrp="1"/>
          </p:cNvSpPr>
          <p:nvPr>
            <p:ph idx="1"/>
          </p:nvPr>
        </p:nvSpPr>
        <p:spPr/>
        <p:txBody>
          <a:bodyPr/>
          <a:lstStyle/>
          <a:p>
            <a:pPr>
              <a:buBlip>
                <a:blip r:embed="rId3"/>
              </a:buBlip>
            </a:pPr>
            <a:r>
              <a:rPr lang="nl-BE"/>
              <a:t> Het horen van LGBTI-negatief taalgebruik draagt bij aan het onveiligheidsgevoel op school.</a:t>
            </a:r>
          </a:p>
          <a:p>
            <a:pPr>
              <a:buBlip>
                <a:blip r:embed="rId3"/>
              </a:buBlip>
            </a:pPr>
            <a:r>
              <a:rPr lang="nl-BE"/>
              <a:t> </a:t>
            </a:r>
            <a:r>
              <a:rPr lang="nl-BE" b="1"/>
              <a:t>41 procent </a:t>
            </a:r>
            <a:r>
              <a:rPr lang="nl-BE"/>
              <a:t>van de LGBTI-jongeren gaf aan zich onveilig te voelen op school </a:t>
            </a:r>
          </a:p>
          <a:p>
            <a:pPr>
              <a:buBlip>
                <a:blip r:embed="rId3"/>
              </a:buBlip>
            </a:pPr>
            <a:endParaRPr lang="nl-BE"/>
          </a:p>
          <a:p>
            <a:pPr>
              <a:buBlip>
                <a:blip r:embed="rId3"/>
              </a:buBlip>
            </a:pPr>
            <a:endParaRPr lang="nl-BE"/>
          </a:p>
          <a:p>
            <a:pPr marL="0" indent="0">
              <a:buNone/>
            </a:pPr>
            <a:endParaRPr lang="nl-BE"/>
          </a:p>
          <a:p>
            <a:pPr marL="0" indent="0">
              <a:buNone/>
            </a:pPr>
            <a:r>
              <a:rPr lang="nl-BE" sz="1600"/>
              <a:t>		</a:t>
            </a:r>
          </a:p>
          <a:p>
            <a:pPr marL="0" indent="0">
              <a:buNone/>
            </a:pPr>
            <a:endParaRPr lang="nl-BE" sz="1600"/>
          </a:p>
          <a:p>
            <a:pPr marL="0" indent="0">
              <a:buNone/>
            </a:pPr>
            <a:endParaRPr lang="nl-BE" sz="1600"/>
          </a:p>
          <a:p>
            <a:pPr marL="0" indent="0" algn="ctr">
              <a:buNone/>
            </a:pPr>
            <a:r>
              <a:rPr lang="nl-BE" sz="1600"/>
              <a:t>Bron: Schoolklimaatenquête çavaria 2016-2017</a:t>
            </a:r>
            <a:endParaRPr lang="nl-BE"/>
          </a:p>
        </p:txBody>
      </p:sp>
      <p:pic>
        <p:nvPicPr>
          <p:cNvPr id="4" name="Tijdelijke aanduiding voor inhoud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2653" y="377388"/>
            <a:ext cx="1337469" cy="1337469"/>
          </a:xfrm>
          <a:prstGeom prst="rect">
            <a:avLst/>
          </a:prstGeom>
        </p:spPr>
      </p:pic>
    </p:spTree>
    <p:extLst>
      <p:ext uri="{BB962C8B-B14F-4D97-AF65-F5344CB8AC3E}">
        <p14:creationId xmlns:p14="http://schemas.microsoft.com/office/powerpoint/2010/main" val="62001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a:t>Impact van LGBTI-negatief taalgebruik</a:t>
            </a:r>
          </a:p>
        </p:txBody>
      </p:sp>
      <p:sp>
        <p:nvSpPr>
          <p:cNvPr id="4" name="Tijdelijke aanduiding voor inhoud 3">
            <a:extLst>
              <a:ext uri="{FF2B5EF4-FFF2-40B4-BE49-F238E27FC236}">
                <a16:creationId xmlns:a16="http://schemas.microsoft.com/office/drawing/2014/main" id="{B88E99D6-5639-F916-DF87-24BF93ADFB98}"/>
              </a:ext>
            </a:extLst>
          </p:cNvPr>
          <p:cNvSpPr>
            <a:spLocks noGrp="1"/>
          </p:cNvSpPr>
          <p:nvPr>
            <p:ph idx="1"/>
          </p:nvPr>
        </p:nvSpPr>
        <p:spPr/>
        <p:txBody>
          <a:bodyPr/>
          <a:lstStyle/>
          <a:p>
            <a:endParaRPr lang="nl-BE"/>
          </a:p>
        </p:txBody>
      </p:sp>
      <p:sp>
        <p:nvSpPr>
          <p:cNvPr id="5" name="Tekstvak 4"/>
          <p:cNvSpPr txBox="1"/>
          <p:nvPr/>
        </p:nvSpPr>
        <p:spPr>
          <a:xfrm>
            <a:off x="838199" y="1825625"/>
            <a:ext cx="10515599" cy="2677656"/>
          </a:xfrm>
          <a:prstGeom prst="rect">
            <a:avLst/>
          </a:prstGeom>
          <a:solidFill>
            <a:srgbClr val="65BAE1"/>
          </a:solidFill>
          <a:ln>
            <a:solidFill>
              <a:srgbClr val="65BAE1"/>
            </a:solidFill>
          </a:ln>
        </p:spPr>
        <p:style>
          <a:lnRef idx="1">
            <a:schemeClr val="accent2"/>
          </a:lnRef>
          <a:fillRef idx="2">
            <a:schemeClr val="accent2"/>
          </a:fillRef>
          <a:effectRef idx="1">
            <a:schemeClr val="accent2"/>
          </a:effectRef>
          <a:fontRef idx="minor">
            <a:schemeClr val="dk1"/>
          </a:fontRef>
        </p:style>
        <p:txBody>
          <a:bodyPr wrap="square" lIns="91440" tIns="45720" rIns="91440" bIns="45720" rtlCol="0" anchor="t">
            <a:spAutoFit/>
          </a:bodyPr>
          <a:lstStyle/>
          <a:p>
            <a:pPr algn="just">
              <a:lnSpc>
                <a:spcPct val="150000"/>
              </a:lnSpc>
              <a:spcBef>
                <a:spcPts val="1000"/>
              </a:spcBef>
            </a:pPr>
            <a:r>
              <a:rPr lang="nl-BE" sz="2400" b="1" dirty="0">
                <a:solidFill>
                  <a:srgbClr val="000000"/>
                </a:solidFill>
                <a:latin typeface="Avenir Next Medium"/>
                <a:cs typeface="Calibri Light"/>
              </a:rPr>
              <a:t>“Sommige scheldwoorden worden vaak gebruikt, maar vaak zonder echt te weten wat ze betekenen. De meeste mensen nemen die woorden dan ook meteen terug als ze beseffen dat je erbij zit. Dit toont echter wel aan dat ze het ook zeggen wanneer je er niet bent.”</a:t>
            </a:r>
            <a:endParaRPr lang="en-US" sz="2400" b="1" dirty="0">
              <a:solidFill>
                <a:srgbClr val="000000"/>
              </a:solidFill>
              <a:latin typeface="Avenir Next Medium"/>
              <a:ea typeface="+mn-lt"/>
              <a:cs typeface="+mn-lt"/>
            </a:endParaRPr>
          </a:p>
          <a:p>
            <a:pPr algn="just"/>
            <a:endParaRPr lang="nl-BE" sz="2400" b="1" dirty="0">
              <a:solidFill>
                <a:srgbClr val="000000"/>
              </a:solidFill>
              <a:latin typeface="Avenir Next Medium" panose="020B0603020202020204" pitchFamily="34" charset="0"/>
              <a:ea typeface="+mn-lt"/>
              <a:cs typeface="+mn-lt"/>
            </a:endParaRPr>
          </a:p>
        </p:txBody>
      </p:sp>
    </p:spTree>
    <p:extLst>
      <p:ext uri="{BB962C8B-B14F-4D97-AF65-F5344CB8AC3E}">
        <p14:creationId xmlns:p14="http://schemas.microsoft.com/office/powerpoint/2010/main" val="34859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8000"/>
              <a:t>Tips &amp; tricks</a:t>
            </a:r>
            <a:endParaRPr lang="nl-NL" sz="8000">
              <a:cs typeface="Calibri" panose="020F0502020204030204"/>
            </a:endParaRPr>
          </a:p>
        </p:txBody>
      </p:sp>
      <p:sp>
        <p:nvSpPr>
          <p:cNvPr id="6" name="Tijdelijke aanduiding voor tekst 5">
            <a:extLst>
              <a:ext uri="{FF2B5EF4-FFF2-40B4-BE49-F238E27FC236}">
                <a16:creationId xmlns:a16="http://schemas.microsoft.com/office/drawing/2014/main" id="{C4DA46A8-21EF-E60A-352E-E8D20BF081DE}"/>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11094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Kennismaking</a:t>
            </a:r>
          </a:p>
        </p:txBody>
      </p:sp>
      <p:sp>
        <p:nvSpPr>
          <p:cNvPr id="3" name="Tijdelijke aanduiding voor inhoud 2"/>
          <p:cNvSpPr>
            <a:spLocks noGrp="1"/>
          </p:cNvSpPr>
          <p:nvPr>
            <p:ph idx="1"/>
          </p:nvPr>
        </p:nvSpPr>
        <p:spPr>
          <a:xfrm>
            <a:off x="4193646" y="1990517"/>
            <a:ext cx="7276475" cy="3495883"/>
          </a:xfrm>
        </p:spPr>
        <p:txBody>
          <a:bodyPr>
            <a:normAutofit/>
          </a:bodyPr>
          <a:lstStyle/>
          <a:p>
            <a:pPr marL="0" indent="0">
              <a:buNone/>
            </a:pPr>
            <a:r>
              <a:rPr lang="nl-NL"/>
              <a:t>Vormings- en trainingsorganisatie van çavaria</a:t>
            </a:r>
          </a:p>
          <a:p>
            <a:pPr marL="0" indent="0">
              <a:buNone/>
            </a:pPr>
            <a:r>
              <a:rPr lang="nl-NL"/>
              <a:t>Belangenbehartiger LGBTQI+ personen</a:t>
            </a:r>
          </a:p>
          <a:p>
            <a:pPr marL="0" indent="0">
              <a:buNone/>
            </a:pPr>
            <a:endParaRPr lang="nl-NL"/>
          </a:p>
          <a:p>
            <a:pPr marL="0" indent="0">
              <a:buNone/>
            </a:pPr>
            <a:endParaRPr lang="nl-NL"/>
          </a:p>
          <a:p>
            <a:pPr marL="0" indent="0">
              <a:buNone/>
            </a:pPr>
            <a:r>
              <a:rPr lang="nl-NL"/>
              <a:t>Vlaamse koepelorganisatie</a:t>
            </a:r>
          </a:p>
          <a:p>
            <a:pPr marL="0" indent="0">
              <a:buNone/>
            </a:pPr>
            <a:r>
              <a:rPr lang="nl-NL"/>
              <a:t>Onderwijsmedewerker</a:t>
            </a:r>
          </a:p>
          <a:p>
            <a:endParaRPr lang="nl-NL">
              <a:latin typeface="Arial Rounded MT Bold" panose="020F0704030504030204" pitchFamily="34" charset="0"/>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879" y="1818810"/>
            <a:ext cx="2955213" cy="1216414"/>
          </a:xfrm>
          <a:prstGeom prst="rect">
            <a:avLst/>
          </a:prstGeom>
        </p:spPr>
      </p:pic>
      <p:pic>
        <p:nvPicPr>
          <p:cNvPr id="5" name="Tijdelijke aanduiding voor inhoud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4001" y="3489906"/>
            <a:ext cx="2130967" cy="1506674"/>
          </a:xfrm>
          <a:prstGeom prst="rect">
            <a:avLst/>
          </a:prstGeom>
        </p:spPr>
      </p:pic>
    </p:spTree>
    <p:extLst>
      <p:ext uri="{BB962C8B-B14F-4D97-AF65-F5344CB8AC3E}">
        <p14:creationId xmlns:p14="http://schemas.microsoft.com/office/powerpoint/2010/main" val="1245205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E94318F3-8671-E9B0-23FD-699F29107E36}"/>
              </a:ext>
            </a:extLst>
          </p:cNvPr>
          <p:cNvSpPr>
            <a:spLocks noGrp="1"/>
          </p:cNvSpPr>
          <p:nvPr>
            <p:ph type="title"/>
          </p:nvPr>
        </p:nvSpPr>
        <p:spPr/>
        <p:txBody>
          <a:bodyPr/>
          <a:lstStyle/>
          <a:p>
            <a:r>
              <a:rPr lang="nl-NL"/>
              <a:t>Reageer altijd</a:t>
            </a:r>
            <a:endParaRPr lang="nl-BE"/>
          </a:p>
        </p:txBody>
      </p:sp>
      <p:sp>
        <p:nvSpPr>
          <p:cNvPr id="10" name="Tijdelijke aanduiding voor inhoud 9">
            <a:extLst>
              <a:ext uri="{FF2B5EF4-FFF2-40B4-BE49-F238E27FC236}">
                <a16:creationId xmlns:a16="http://schemas.microsoft.com/office/drawing/2014/main" id="{A228C9E7-9E64-ED28-C9D7-5A581D4A279A}"/>
              </a:ext>
            </a:extLst>
          </p:cNvPr>
          <p:cNvSpPr>
            <a:spLocks noGrp="1"/>
          </p:cNvSpPr>
          <p:nvPr>
            <p:ph idx="1"/>
          </p:nvPr>
        </p:nvSpPr>
        <p:spPr/>
        <p:txBody>
          <a:bodyPr/>
          <a:lstStyle/>
          <a:p>
            <a:pPr marL="0" indent="0">
              <a:buNone/>
            </a:pPr>
            <a:endParaRPr lang="nl-BE">
              <a:ea typeface="+mj-lt"/>
              <a:cs typeface="+mj-lt"/>
            </a:endParaRPr>
          </a:p>
          <a:p>
            <a:r>
              <a:rPr lang="nl-BE" sz="2400">
                <a:ea typeface="+mj-lt"/>
                <a:cs typeface="+mj-lt"/>
              </a:rPr>
              <a:t> Reageren kan kort, maar krachtig.</a:t>
            </a:r>
            <a:endParaRPr lang="en-US" sz="2400">
              <a:ea typeface="+mj-lt"/>
              <a:cs typeface="+mj-lt"/>
            </a:endParaRPr>
          </a:p>
          <a:p>
            <a:r>
              <a:rPr lang="nl-BE" sz="2400">
                <a:ea typeface="+mj-lt"/>
                <a:cs typeface="+mj-lt"/>
              </a:rPr>
              <a:t> Reageren is niet hetzelfde als straffen.</a:t>
            </a:r>
            <a:endParaRPr lang="en-US" sz="2400">
              <a:ea typeface="+mj-lt"/>
              <a:cs typeface="+mj-lt"/>
            </a:endParaRPr>
          </a:p>
          <a:p>
            <a:r>
              <a:rPr lang="nl-BE" sz="2400">
                <a:ea typeface="+mj-lt"/>
                <a:cs typeface="+mj-lt"/>
              </a:rPr>
              <a:t> Reageren doe je ook (en vooral) voor andere leerlingen.</a:t>
            </a:r>
            <a:endParaRPr lang="en-US" sz="2400">
              <a:ea typeface="+mj-lt"/>
              <a:cs typeface="+mj-lt"/>
            </a:endParaRPr>
          </a:p>
          <a:p>
            <a:endParaRPr lang="nl-BE"/>
          </a:p>
        </p:txBody>
      </p:sp>
      <p:pic>
        <p:nvPicPr>
          <p:cNvPr id="11" name="Afbeelding 10">
            <a:extLst>
              <a:ext uri="{FF2B5EF4-FFF2-40B4-BE49-F238E27FC236}">
                <a16:creationId xmlns:a16="http://schemas.microsoft.com/office/drawing/2014/main" id="{DAD22A32-27F2-9D69-4323-2A79CE66AE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3855" y="521566"/>
            <a:ext cx="1142998" cy="1142998"/>
          </a:xfrm>
          <a:prstGeom prst="rect">
            <a:avLst/>
          </a:prstGeom>
        </p:spPr>
      </p:pic>
      <p:sp>
        <p:nvSpPr>
          <p:cNvPr id="12" name="Rechthoek 11">
            <a:extLst>
              <a:ext uri="{FF2B5EF4-FFF2-40B4-BE49-F238E27FC236}">
                <a16:creationId xmlns:a16="http://schemas.microsoft.com/office/drawing/2014/main" id="{23A29360-8B1B-3F8B-A708-B8643933AD97}"/>
              </a:ext>
            </a:extLst>
          </p:cNvPr>
          <p:cNvSpPr/>
          <p:nvPr/>
        </p:nvSpPr>
        <p:spPr>
          <a:xfrm>
            <a:off x="937352" y="1312650"/>
            <a:ext cx="8911728" cy="581294"/>
          </a:xfrm>
          <a:prstGeom prst="rect">
            <a:avLst/>
          </a:prstGeom>
          <a:solidFill>
            <a:srgbClr val="65BAE1"/>
          </a:solidFill>
          <a:ln>
            <a:solidFill>
              <a:srgbClr val="65BAE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BE" b="1" dirty="0">
                <a:solidFill>
                  <a:srgbClr val="000000"/>
                </a:solidFill>
                <a:latin typeface="Avenir Next Medium"/>
              </a:rPr>
              <a:t>Hoe kan ik reageren zonder als een politieagent door de school te lopen?</a:t>
            </a:r>
          </a:p>
        </p:txBody>
      </p:sp>
    </p:spTree>
    <p:extLst>
      <p:ext uri="{BB962C8B-B14F-4D97-AF65-F5344CB8AC3E}">
        <p14:creationId xmlns:p14="http://schemas.microsoft.com/office/powerpoint/2010/main" val="4011272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Reageer altijd!</a:t>
            </a:r>
          </a:p>
        </p:txBody>
      </p:sp>
      <p:sp>
        <p:nvSpPr>
          <p:cNvPr id="3" name="Tijdelijke aanduiding voor inhoud 2">
            <a:extLst>
              <a:ext uri="{FF2B5EF4-FFF2-40B4-BE49-F238E27FC236}">
                <a16:creationId xmlns:a16="http://schemas.microsoft.com/office/drawing/2014/main" id="{A889CC81-1804-A26F-D7DC-BE6BBC80346E}"/>
              </a:ext>
            </a:extLst>
          </p:cNvPr>
          <p:cNvSpPr>
            <a:spLocks noGrp="1"/>
          </p:cNvSpPr>
          <p:nvPr>
            <p:ph idx="1"/>
          </p:nvPr>
        </p:nvSpPr>
        <p:spPr/>
        <p:txBody>
          <a:bodyPr/>
          <a:lstStyle/>
          <a:p>
            <a:endParaRPr lang="nl-BE"/>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9888" y="363101"/>
            <a:ext cx="1196247" cy="1196247"/>
          </a:xfrm>
          <a:prstGeom prst="rect">
            <a:avLst/>
          </a:prstGeom>
        </p:spPr>
      </p:pic>
      <p:sp>
        <p:nvSpPr>
          <p:cNvPr id="5" name="Bijschrift met afgeronde rechthoek 4"/>
          <p:cNvSpPr/>
          <p:nvPr/>
        </p:nvSpPr>
        <p:spPr>
          <a:xfrm>
            <a:off x="669555" y="1622269"/>
            <a:ext cx="5311236" cy="2057912"/>
          </a:xfrm>
          <a:prstGeom prst="wedgeRoundRectCallout">
            <a:avLst>
              <a:gd name="adj1" fmla="val -40291"/>
              <a:gd name="adj2" fmla="val 71157"/>
              <a:gd name="adj3" fmla="val 16667"/>
            </a:avLst>
          </a:prstGeom>
          <a:solidFill>
            <a:srgbClr val="65BAE1"/>
          </a:solidFill>
          <a:ln>
            <a:solidFill>
              <a:srgbClr val="65BAE1"/>
            </a:solidFill>
          </a:ln>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p>
            <a:pPr algn="ctr"/>
            <a:r>
              <a:rPr lang="nl-BE" sz="2400" b="1" dirty="0">
                <a:solidFill>
                  <a:srgbClr val="000000"/>
                </a:solidFill>
                <a:latin typeface="Avenir Next Medium"/>
              </a:rPr>
              <a:t>“Sophie! Dit soort woorden gebruiken we hier niet! Jij hebt een strafstudie te pakken, én een nota in je agenda!”</a:t>
            </a:r>
          </a:p>
        </p:txBody>
      </p:sp>
      <p:sp>
        <p:nvSpPr>
          <p:cNvPr id="6" name="Tijdelijke aanduiding voor inhoud 3"/>
          <p:cNvSpPr txBox="1">
            <a:spLocks/>
          </p:cNvSpPr>
          <p:nvPr/>
        </p:nvSpPr>
        <p:spPr>
          <a:xfrm>
            <a:off x="6147827" y="3034018"/>
            <a:ext cx="5273111" cy="2043884"/>
          </a:xfrm>
          <a:prstGeom prst="wedgeRoundRectCallout">
            <a:avLst>
              <a:gd name="adj1" fmla="val -4620"/>
              <a:gd name="adj2" fmla="val 66951"/>
              <a:gd name="adj3" fmla="val 16667"/>
            </a:avLst>
          </a:prstGeom>
          <a:solidFill>
            <a:srgbClr val="65BAE1"/>
          </a:solidFill>
          <a:ln>
            <a:solidFill>
              <a:srgbClr val="65BAE1"/>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Tx/>
              <a:buBlip>
                <a:blip r:embed="rId4"/>
              </a:buBlip>
              <a:defRPr sz="2400" kern="1200">
                <a:solidFill>
                  <a:schemeClr val="dk1"/>
                </a:solidFill>
                <a:latin typeface="+mn-lt"/>
                <a:ea typeface="+mn-ea"/>
                <a:cs typeface="+mn-cs"/>
              </a:defRPr>
            </a:lvl2pPr>
            <a:lvl3pPr marL="1257300" indent="-342900" algn="l" defTabSz="914400" rtl="0" eaLnBrk="1" latinLnBrk="0" hangingPunct="1">
              <a:lnSpc>
                <a:spcPct val="90000"/>
              </a:lnSpc>
              <a:spcBef>
                <a:spcPts val="500"/>
              </a:spcBef>
              <a:buFontTx/>
              <a:buBlip>
                <a:blip r:embed="rId4"/>
              </a:buBlip>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Tx/>
              <a:buBlip>
                <a:blip r:embed="rId4"/>
              </a:buBlip>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Tx/>
              <a:buBlip>
                <a:blip r:embed="rId4"/>
              </a:buBlip>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nl-BE" sz="2400" b="1" dirty="0">
                <a:solidFill>
                  <a:srgbClr val="000000"/>
                </a:solidFill>
                <a:latin typeface="Avenir Next Medium"/>
              </a:rPr>
              <a:t>“Komaan Jonas, het is niet nodig om op die manier tegen elkaar te spreken. Waarom doe je dat eigenlijk?”</a:t>
            </a:r>
            <a:endParaRPr lang="nl-NL">
              <a:cs typeface="Calibri"/>
            </a:endParaRPr>
          </a:p>
        </p:txBody>
      </p:sp>
    </p:spTree>
    <p:extLst>
      <p:ext uri="{BB962C8B-B14F-4D97-AF65-F5344CB8AC3E}">
        <p14:creationId xmlns:p14="http://schemas.microsoft.com/office/powerpoint/2010/main" val="873144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Reageer altijd!</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9888" y="363101"/>
            <a:ext cx="1196247" cy="1196247"/>
          </a:xfrm>
          <a:prstGeom prst="rect">
            <a:avLst/>
          </a:prstGeom>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2901" y="1860904"/>
            <a:ext cx="2756512" cy="2756512"/>
          </a:xfrm>
          <a:prstGeom prst="rect">
            <a:avLst/>
          </a:prstGeom>
        </p:spPr>
      </p:pic>
      <p:sp>
        <p:nvSpPr>
          <p:cNvPr id="12" name="Tekstvak 11"/>
          <p:cNvSpPr txBox="1"/>
          <p:nvPr/>
        </p:nvSpPr>
        <p:spPr>
          <a:xfrm>
            <a:off x="5872163" y="3239160"/>
            <a:ext cx="911409" cy="707886"/>
          </a:xfrm>
          <a:prstGeom prst="rect">
            <a:avLst/>
          </a:prstGeom>
          <a:noFill/>
        </p:spPr>
        <p:txBody>
          <a:bodyPr wrap="square" rtlCol="0">
            <a:spAutoFit/>
          </a:bodyPr>
          <a:lstStyle/>
          <a:p>
            <a:r>
              <a:rPr lang="nl-NL" sz="4000">
                <a:solidFill>
                  <a:srgbClr val="65BAE1"/>
                </a:solidFill>
              </a:rPr>
              <a:t>VS</a:t>
            </a:r>
          </a:p>
        </p:txBody>
      </p:sp>
      <p:pic>
        <p:nvPicPr>
          <p:cNvPr id="10" name="Tijdelijke aanduiding voor inhoud 9">
            <a:extLst>
              <a:ext uri="{FF2B5EF4-FFF2-40B4-BE49-F238E27FC236}">
                <a16:creationId xmlns:a16="http://schemas.microsoft.com/office/drawing/2014/main" id="{2A66AA42-D822-B620-53CE-6A13E52A7879}"/>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375411" y="1993727"/>
            <a:ext cx="2623689" cy="2623689"/>
          </a:xfrm>
        </p:spPr>
      </p:pic>
    </p:spTree>
    <p:extLst>
      <p:ext uri="{BB962C8B-B14F-4D97-AF65-F5344CB8AC3E}">
        <p14:creationId xmlns:p14="http://schemas.microsoft.com/office/powerpoint/2010/main" val="2902873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a:latin typeface="Montserrat"/>
                <a:ea typeface="+mn-lt"/>
                <a:cs typeface="+mn-lt"/>
              </a:rPr>
              <a:t>Hoe reageren bij doelbewust uitschelden?</a:t>
            </a:r>
          </a:p>
        </p:txBody>
      </p:sp>
      <p:sp>
        <p:nvSpPr>
          <p:cNvPr id="5" name="Tijdelijke aanduiding voor inhoud 4"/>
          <p:cNvSpPr>
            <a:spLocks noGrp="1"/>
          </p:cNvSpPr>
          <p:nvPr>
            <p:ph idx="1"/>
          </p:nvPr>
        </p:nvSpPr>
        <p:spPr/>
        <p:txBody>
          <a:bodyPr vert="horz" lIns="91440" tIns="45720" rIns="91440" bIns="45720" rtlCol="0" anchor="t">
            <a:normAutofit/>
          </a:bodyPr>
          <a:lstStyle/>
          <a:p>
            <a:pPr>
              <a:lnSpc>
                <a:spcPct val="100000"/>
              </a:lnSpc>
              <a:spcBef>
                <a:spcPts val="0"/>
              </a:spcBef>
            </a:pPr>
            <a:r>
              <a:rPr lang="nl-BE">
                <a:latin typeface="Avenir Next Medium"/>
                <a:ea typeface="+mj-lt"/>
                <a:cs typeface="+mj-lt"/>
              </a:rPr>
              <a:t> Kort reageren is niet voldoende bij doelbewust uitschelden. Hier mag een ‘straf’ aan gekoppeld worden.</a:t>
            </a:r>
            <a:endParaRPr lang="en-US">
              <a:latin typeface="Avenir Next Medium"/>
              <a:ea typeface="+mj-lt"/>
              <a:cs typeface="+mj-lt"/>
            </a:endParaRPr>
          </a:p>
          <a:p>
            <a:pPr>
              <a:lnSpc>
                <a:spcPct val="100000"/>
              </a:lnSpc>
              <a:spcBef>
                <a:spcPts val="0"/>
              </a:spcBef>
            </a:pPr>
            <a:endParaRPr lang="en-US">
              <a:ea typeface="+mj-lt"/>
              <a:cs typeface="+mj-lt"/>
            </a:endParaRPr>
          </a:p>
          <a:p>
            <a:pPr>
              <a:lnSpc>
                <a:spcPct val="100000"/>
              </a:lnSpc>
              <a:spcBef>
                <a:spcPts val="0"/>
              </a:spcBef>
            </a:pPr>
            <a:r>
              <a:rPr lang="nl-BE">
                <a:latin typeface="Avenir Next Medium"/>
                <a:ea typeface="+mj-lt"/>
                <a:cs typeface="+mj-lt"/>
              </a:rPr>
              <a:t> Neem de persoon (of groep) apart en stel vragen.</a:t>
            </a:r>
          </a:p>
          <a:p>
            <a:pPr marL="0" indent="0">
              <a:lnSpc>
                <a:spcPct val="100000"/>
              </a:lnSpc>
              <a:spcBef>
                <a:spcPts val="0"/>
              </a:spcBef>
              <a:buNone/>
            </a:pPr>
            <a:endParaRPr lang="nl-BE">
              <a:ea typeface="+mj-lt"/>
              <a:cs typeface="+mj-lt"/>
            </a:endParaRPr>
          </a:p>
          <a:p>
            <a:pPr>
              <a:lnSpc>
                <a:spcPct val="100000"/>
              </a:lnSpc>
              <a:spcBef>
                <a:spcPts val="0"/>
              </a:spcBef>
            </a:pPr>
            <a:r>
              <a:rPr lang="nl-BE">
                <a:latin typeface="Avenir Next Medium"/>
                <a:ea typeface="+mj-lt"/>
                <a:cs typeface="+mj-lt"/>
              </a:rPr>
              <a:t> Enkel bestraffen is niet effectief:</a:t>
            </a:r>
          </a:p>
          <a:p>
            <a:pPr lvl="1">
              <a:lnSpc>
                <a:spcPct val="100000"/>
              </a:lnSpc>
              <a:spcBef>
                <a:spcPts val="0"/>
              </a:spcBef>
            </a:pPr>
            <a:r>
              <a:rPr lang="nl-BE" sz="2400">
                <a:latin typeface="Avenir Next Medium"/>
                <a:ea typeface="+mj-lt"/>
                <a:cs typeface="+mj-lt"/>
              </a:rPr>
              <a:t> Preventie</a:t>
            </a:r>
          </a:p>
          <a:p>
            <a:pPr lvl="1">
              <a:lnSpc>
                <a:spcPct val="100000"/>
              </a:lnSpc>
              <a:spcBef>
                <a:spcPts val="0"/>
              </a:spcBef>
            </a:pPr>
            <a:r>
              <a:rPr lang="nl-BE" sz="2400">
                <a:latin typeface="Avenir Next Medium"/>
                <a:ea typeface="+mj-lt"/>
                <a:cs typeface="+mj-lt"/>
              </a:rPr>
              <a:t> Herstelgericht werken</a:t>
            </a:r>
            <a:endParaRPr lang="en-US" sz="2400">
              <a:latin typeface="Avenir Next Medium"/>
              <a:ea typeface="+mj-lt"/>
              <a:cs typeface="+mj-lt"/>
            </a:endParaRPr>
          </a:p>
          <a:p>
            <a:pPr lvl="1">
              <a:lnSpc>
                <a:spcPct val="100000"/>
              </a:lnSpc>
              <a:spcBef>
                <a:spcPts val="0"/>
              </a:spcBef>
            </a:pPr>
            <a:r>
              <a:rPr lang="nl-BE" sz="2400">
                <a:latin typeface="Avenir Next Medium"/>
                <a:ea typeface="+mj-lt"/>
                <a:cs typeface="+mj-lt"/>
              </a:rPr>
              <a:t> Reflecteren</a:t>
            </a:r>
            <a:endParaRPr lang="en-US" sz="2400">
              <a:latin typeface="Avenir Next Medium"/>
              <a:ea typeface="+mj-lt"/>
              <a:cs typeface="+mj-lt"/>
            </a:endParaRPr>
          </a:p>
          <a:p>
            <a:pPr marL="0" indent="0">
              <a:lnSpc>
                <a:spcPct val="100000"/>
              </a:lnSpc>
              <a:spcBef>
                <a:spcPts val="0"/>
              </a:spcBef>
              <a:buNone/>
            </a:pPr>
            <a:endParaRPr lang="nl-BE" sz="2400">
              <a:cs typeface="Calibri Light" panose="020F0302020204030204"/>
            </a:endParaRPr>
          </a:p>
          <a:p>
            <a:pPr>
              <a:buChar char="•"/>
            </a:pPr>
            <a:endParaRPr lang="nl-BE" sz="2400">
              <a:cs typeface="Calibri Light" panose="020F0302020204030204"/>
            </a:endParaRPr>
          </a:p>
          <a:p>
            <a:pPr marL="0" indent="0">
              <a:buNone/>
            </a:pPr>
            <a:endParaRPr lang="nl-NL" sz="2400">
              <a:cs typeface="Calibri Light" panose="020F0302020204030204"/>
            </a:endParaRPr>
          </a:p>
        </p:txBody>
      </p:sp>
      <p:pic>
        <p:nvPicPr>
          <p:cNvPr id="6" name="Tijdelijke aanduiding voor inhoud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2653" y="377388"/>
            <a:ext cx="1337469" cy="1337469"/>
          </a:xfrm>
          <a:prstGeom prst="rect">
            <a:avLst/>
          </a:prstGeom>
        </p:spPr>
      </p:pic>
    </p:spTree>
    <p:extLst>
      <p:ext uri="{BB962C8B-B14F-4D97-AF65-F5344CB8AC3E}">
        <p14:creationId xmlns:p14="http://schemas.microsoft.com/office/powerpoint/2010/main" val="3060577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3200">
                <a:latin typeface="Montserrat"/>
                <a:ea typeface="+mn-lt"/>
                <a:cs typeface="+mn-lt"/>
              </a:rPr>
              <a:t>Hoe reageren bij doelbewust uitschelden?</a:t>
            </a:r>
          </a:p>
        </p:txBody>
      </p:sp>
      <p:sp>
        <p:nvSpPr>
          <p:cNvPr id="5" name="Tijdelijke aanduiding voor inhoud 4"/>
          <p:cNvSpPr>
            <a:spLocks noGrp="1"/>
          </p:cNvSpPr>
          <p:nvPr>
            <p:ph idx="1"/>
          </p:nvPr>
        </p:nvSpPr>
        <p:spPr/>
        <p:txBody>
          <a:bodyPr vert="horz" lIns="91440" tIns="45720" rIns="91440" bIns="45720" rtlCol="0" anchor="t">
            <a:normAutofit/>
          </a:bodyPr>
          <a:lstStyle/>
          <a:p>
            <a:pPr>
              <a:lnSpc>
                <a:spcPct val="100000"/>
              </a:lnSpc>
              <a:spcBef>
                <a:spcPts val="0"/>
              </a:spcBef>
            </a:pPr>
            <a:r>
              <a:rPr lang="nl-NL" sz="2200">
                <a:latin typeface="Avenir Next Medium"/>
                <a:ea typeface="+mj-lt"/>
                <a:cs typeface="+mj-lt"/>
              </a:rPr>
              <a:t>Herstelgericht werken</a:t>
            </a:r>
          </a:p>
          <a:p>
            <a:pPr marL="0" indent="0">
              <a:lnSpc>
                <a:spcPct val="100000"/>
              </a:lnSpc>
              <a:spcBef>
                <a:spcPts val="0"/>
              </a:spcBef>
              <a:buNone/>
            </a:pPr>
            <a:endParaRPr lang="nl-NL" sz="2200">
              <a:ea typeface="+mj-lt"/>
              <a:cs typeface="+mj-lt"/>
            </a:endParaRPr>
          </a:p>
          <a:p>
            <a:pPr>
              <a:lnSpc>
                <a:spcPct val="100000"/>
              </a:lnSpc>
              <a:spcBef>
                <a:spcPts val="0"/>
              </a:spcBef>
            </a:pPr>
            <a:r>
              <a:rPr lang="nl-NL" sz="2200">
                <a:latin typeface="Avenir Next Medium"/>
                <a:ea typeface="+mj-lt"/>
                <a:cs typeface="+mj-lt"/>
              </a:rPr>
              <a:t>Voorbeelden van herstelgericht werken zijn</a:t>
            </a:r>
          </a:p>
          <a:p>
            <a:pPr lvl="1">
              <a:lnSpc>
                <a:spcPct val="100000"/>
              </a:lnSpc>
              <a:spcBef>
                <a:spcPts val="0"/>
              </a:spcBef>
            </a:pPr>
            <a:r>
              <a:rPr lang="nl-NL">
                <a:latin typeface="Avenir Next Medium"/>
                <a:ea typeface="+mj-lt"/>
                <a:cs typeface="+mj-lt"/>
              </a:rPr>
              <a:t> No-</a:t>
            </a:r>
            <a:r>
              <a:rPr lang="nl-NL" err="1">
                <a:latin typeface="Avenir Next Medium"/>
                <a:ea typeface="+mj-lt"/>
                <a:cs typeface="+mj-lt"/>
              </a:rPr>
              <a:t>Blame</a:t>
            </a:r>
            <a:r>
              <a:rPr lang="nl-NL">
                <a:latin typeface="Avenir Next Medium"/>
                <a:ea typeface="+mj-lt"/>
                <a:cs typeface="+mj-lt"/>
              </a:rPr>
              <a:t>-methode  </a:t>
            </a:r>
            <a:endParaRPr lang="nl-NL">
              <a:ea typeface="+mj-lt"/>
              <a:cs typeface="+mj-lt"/>
            </a:endParaRPr>
          </a:p>
          <a:p>
            <a:pPr lvl="1">
              <a:lnSpc>
                <a:spcPct val="100000"/>
              </a:lnSpc>
              <a:spcBef>
                <a:spcPts val="0"/>
              </a:spcBef>
            </a:pPr>
            <a:r>
              <a:rPr lang="nl-NL">
                <a:latin typeface="Avenir Next Medium"/>
                <a:ea typeface="+mj-lt"/>
                <a:cs typeface="+mj-lt"/>
              </a:rPr>
              <a:t> HERGO (herstelgericht groepsoverleg)</a:t>
            </a:r>
            <a:endParaRPr lang="en-US">
              <a:latin typeface="Avenir Next Medium"/>
              <a:ea typeface="+mj-lt"/>
              <a:cs typeface="+mj-lt"/>
            </a:endParaRPr>
          </a:p>
          <a:p>
            <a:pPr marL="0" indent="0">
              <a:buNone/>
            </a:pPr>
            <a:endParaRPr lang="nl-BE" sz="2200">
              <a:cs typeface="Calibri Light" panose="020F0302020204030204"/>
            </a:endParaRPr>
          </a:p>
          <a:p>
            <a:r>
              <a:rPr lang="nl-NL" sz="2200" b="0" i="0">
                <a:solidFill>
                  <a:srgbClr val="131515"/>
                </a:solidFill>
                <a:effectLst/>
                <a:latin typeface="Avenir Next Medium"/>
              </a:rPr>
              <a:t>Je leert leerlingen </a:t>
            </a:r>
            <a:r>
              <a:rPr lang="nl-NL" sz="2200" b="1" i="0">
                <a:solidFill>
                  <a:srgbClr val="131515"/>
                </a:solidFill>
                <a:effectLst/>
                <a:latin typeface="Avenir Next Medium"/>
              </a:rPr>
              <a:t>zelf verantwoordelijkheid te nemen</a:t>
            </a:r>
            <a:r>
              <a:rPr lang="nl-NL" sz="2200" b="0" i="0">
                <a:solidFill>
                  <a:srgbClr val="131515"/>
                </a:solidFill>
                <a:effectLst/>
                <a:latin typeface="Avenir Next Medium"/>
              </a:rPr>
              <a:t>, keuzes te maken en oplossingen voor te stellen om grensoverschrijdend gedrag goed te maken. Het scherpt ook hun empathische vermogen. En positieve relaties op school zorgen net voor een beter leerproces.</a:t>
            </a:r>
            <a:endParaRPr lang="nl-BE" sz="2200">
              <a:latin typeface="Avenir Next Medium"/>
              <a:cs typeface="Calibri Light" panose="020F0302020204030204"/>
            </a:endParaRPr>
          </a:p>
          <a:p>
            <a:pPr marL="0" indent="0">
              <a:buNone/>
            </a:pPr>
            <a:endParaRPr lang="nl-NL" sz="2200">
              <a:cs typeface="Calibri Light" panose="020F0302020204030204"/>
            </a:endParaRPr>
          </a:p>
        </p:txBody>
      </p:sp>
      <p:pic>
        <p:nvPicPr>
          <p:cNvPr id="6" name="Tijdelijke aanduiding voor inhoud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2653" y="377388"/>
            <a:ext cx="1337469" cy="1337469"/>
          </a:xfrm>
          <a:prstGeom prst="rect">
            <a:avLst/>
          </a:prstGeom>
        </p:spPr>
      </p:pic>
    </p:spTree>
    <p:extLst>
      <p:ext uri="{BB962C8B-B14F-4D97-AF65-F5344CB8AC3E}">
        <p14:creationId xmlns:p14="http://schemas.microsoft.com/office/powerpoint/2010/main" val="3059321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a:latin typeface="Montserrat"/>
                <a:ea typeface="+mn-lt"/>
                <a:cs typeface="+mn-lt"/>
              </a:rPr>
              <a:t>Hoe reageren bij doelbewust uitschelden?</a:t>
            </a:r>
          </a:p>
        </p:txBody>
      </p:sp>
      <p:sp>
        <p:nvSpPr>
          <p:cNvPr id="5" name="Tijdelijke aanduiding voor inhoud 4"/>
          <p:cNvSpPr>
            <a:spLocks noGrp="1"/>
          </p:cNvSpPr>
          <p:nvPr>
            <p:ph idx="1"/>
          </p:nvPr>
        </p:nvSpPr>
        <p:spPr/>
        <p:txBody>
          <a:bodyPr vert="horz" lIns="91440" tIns="45720" rIns="91440" bIns="45720" rtlCol="0" anchor="t">
            <a:normAutofit/>
          </a:bodyPr>
          <a:lstStyle/>
          <a:p>
            <a:pPr marL="0" indent="0">
              <a:buNone/>
            </a:pPr>
            <a:r>
              <a:rPr lang="nl-BE" sz="2400" dirty="0">
                <a:latin typeface="Avenir Next Medium"/>
              </a:rPr>
              <a:t>Wat als dit de norm is in de klas?</a:t>
            </a:r>
            <a:endParaRPr lang="nl-NL" dirty="0"/>
          </a:p>
          <a:p>
            <a:pPr marL="0" indent="0">
              <a:buNone/>
            </a:pPr>
            <a:endParaRPr lang="nl-BE" dirty="0">
              <a:latin typeface="Avenir Next Medium"/>
            </a:endParaRPr>
          </a:p>
          <a:p>
            <a:pPr marL="0" indent="0">
              <a:buNone/>
            </a:pPr>
            <a:r>
              <a:rPr lang="nl-BE" sz="2400" dirty="0">
                <a:latin typeface="Avenir Next Medium"/>
              </a:rPr>
              <a:t>Dan is er meer werk aan de winkel en dan is het tijd om je collega’s te betrekken in het verhaal.</a:t>
            </a:r>
            <a:endParaRPr lang="nl-NL"/>
          </a:p>
          <a:p>
            <a:pPr marL="0" indent="0">
              <a:buNone/>
            </a:pPr>
            <a:endParaRPr lang="nl-NL" sz="2400"/>
          </a:p>
        </p:txBody>
      </p:sp>
      <p:pic>
        <p:nvPicPr>
          <p:cNvPr id="6" name="Tijdelijke aanduiding voor inhoud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2653" y="377388"/>
            <a:ext cx="1337469" cy="1337469"/>
          </a:xfrm>
          <a:prstGeom prst="rect">
            <a:avLst/>
          </a:prstGeom>
        </p:spPr>
      </p:pic>
    </p:spTree>
    <p:extLst>
      <p:ext uri="{BB962C8B-B14F-4D97-AF65-F5344CB8AC3E}">
        <p14:creationId xmlns:p14="http://schemas.microsoft.com/office/powerpoint/2010/main" val="2333673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200"/>
              <a:t>Betrek je collega’s bij het verhaal</a:t>
            </a:r>
          </a:p>
        </p:txBody>
      </p:sp>
      <p:sp>
        <p:nvSpPr>
          <p:cNvPr id="5" name="Tijdelijke aanduiding voor inhoud 4"/>
          <p:cNvSpPr>
            <a:spLocks noGrp="1"/>
          </p:cNvSpPr>
          <p:nvPr>
            <p:ph idx="1"/>
          </p:nvPr>
        </p:nvSpPr>
        <p:spPr/>
        <p:txBody>
          <a:bodyPr>
            <a:normAutofit/>
          </a:bodyPr>
          <a:lstStyle/>
          <a:p>
            <a:pPr>
              <a:buBlip>
                <a:blip r:embed="rId3"/>
              </a:buBlip>
            </a:pPr>
            <a:r>
              <a:rPr lang="nl-BE"/>
              <a:t> Pak de norm aan</a:t>
            </a:r>
          </a:p>
          <a:p>
            <a:pPr>
              <a:buBlip>
                <a:blip r:embed="rId3"/>
              </a:buBlip>
            </a:pPr>
            <a:r>
              <a:rPr lang="nl-BE"/>
              <a:t> Ga in gesprek met de klas</a:t>
            </a:r>
          </a:p>
          <a:p>
            <a:pPr>
              <a:buBlip>
                <a:blip r:embed="rId3"/>
              </a:buBlip>
            </a:pPr>
            <a:r>
              <a:rPr lang="nl-BE"/>
              <a:t> Bespreek met je collega’s wie welke rol op zich neemt</a:t>
            </a:r>
          </a:p>
          <a:p>
            <a:pPr>
              <a:buBlip>
                <a:blip r:embed="rId3"/>
              </a:buBlip>
            </a:pPr>
            <a:r>
              <a:rPr lang="nl-BE"/>
              <a:t> Werk samen aan een schoolcultuur waar diversiteit de norm is</a:t>
            </a:r>
          </a:p>
        </p:txBody>
      </p:sp>
      <p:pic>
        <p:nvPicPr>
          <p:cNvPr id="3" name="Afbeelding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6166" y="298739"/>
            <a:ext cx="1366837" cy="1366837"/>
          </a:xfrm>
          <a:prstGeom prst="rect">
            <a:avLst/>
          </a:prstGeom>
        </p:spPr>
      </p:pic>
    </p:spTree>
    <p:extLst>
      <p:ext uri="{BB962C8B-B14F-4D97-AF65-F5344CB8AC3E}">
        <p14:creationId xmlns:p14="http://schemas.microsoft.com/office/powerpoint/2010/main" val="2642083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prstGeom prst="rect">
            <a:avLst/>
          </a:prstGeom>
        </p:spPr>
        <p:txBody>
          <a:bodyPr vert="horz" lIns="91440" tIns="45720" rIns="91440" bIns="45720" rtlCol="0" anchor="b">
            <a:normAutofit/>
          </a:bodyPr>
          <a:lstStyle/>
          <a:p>
            <a:r>
              <a:rPr lang="en-US" kern="1200" err="1">
                <a:cs typeface="+mj-cs"/>
              </a:rPr>
              <a:t>Communicatie</a:t>
            </a:r>
            <a:endParaRPr lang="en-US" kern="1200">
              <a:cs typeface="+mj-cs"/>
            </a:endParaRPr>
          </a:p>
        </p:txBody>
      </p:sp>
      <p:sp>
        <p:nvSpPr>
          <p:cNvPr id="6" name="Tijdelijke aanduiding voor tekst 5">
            <a:extLst>
              <a:ext uri="{FF2B5EF4-FFF2-40B4-BE49-F238E27FC236}">
                <a16:creationId xmlns:a16="http://schemas.microsoft.com/office/drawing/2014/main" id="{66B54423-D78D-238D-A797-B6F913EB02C2}"/>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1242600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Casus (1)</a:t>
            </a:r>
            <a:endParaRPr lang="nl-BE"/>
          </a:p>
        </p:txBody>
      </p:sp>
      <p:sp>
        <p:nvSpPr>
          <p:cNvPr id="3" name="Tijdelijke aanduiding voor inhoud 2"/>
          <p:cNvSpPr>
            <a:spLocks noGrp="1"/>
          </p:cNvSpPr>
          <p:nvPr>
            <p:ph idx="1"/>
          </p:nvPr>
        </p:nvSpPr>
        <p:spPr/>
        <p:txBody>
          <a:bodyPr/>
          <a:lstStyle/>
          <a:p>
            <a:r>
              <a:rPr lang="nl-NL"/>
              <a:t> Je hebt een stellingenspel gemaakt om samen met je klas over genderstereotypen en seksuele diversiteit te praten. De leerlingen voelen zich in het begin wat oncomfortabel en ze lachen regelmatig als ze het woord ‘</a:t>
            </a:r>
            <a:r>
              <a:rPr lang="nl-NL" i="1"/>
              <a:t>homo</a:t>
            </a:r>
            <a:r>
              <a:rPr lang="nl-NL"/>
              <a:t>’ horen.</a:t>
            </a:r>
          </a:p>
          <a:p>
            <a:pPr marL="0" indent="0">
              <a:buNone/>
            </a:pPr>
            <a:endParaRPr lang="nl-NL"/>
          </a:p>
          <a:p>
            <a:r>
              <a:rPr lang="nl-NL"/>
              <a:t> Bij de stelling ‘</a:t>
            </a:r>
            <a:r>
              <a:rPr lang="nl-NL" i="1"/>
              <a:t>Als mijn kind holebi of trans blijkt te zijn, dan heb ik daar geen enkel probleem mee</a:t>
            </a:r>
            <a:r>
              <a:rPr lang="nl-NL"/>
              <a:t>’, gaat het mis</a:t>
            </a:r>
            <a:endParaRPr lang="nl-BE"/>
          </a:p>
        </p:txBody>
      </p:sp>
      <p:pic>
        <p:nvPicPr>
          <p:cNvPr id="5" name="Afbeelding 5">
            <a:extLst>
              <a:ext uri="{FF2B5EF4-FFF2-40B4-BE49-F238E27FC236}">
                <a16:creationId xmlns:a16="http://schemas.microsoft.com/office/drawing/2014/main" id="{5D4CB30E-2E8E-D78B-5A1C-F11D31CF0D67}"/>
              </a:ext>
            </a:extLst>
          </p:cNvPr>
          <p:cNvPicPr>
            <a:picLocks noChangeAspect="1"/>
          </p:cNvPicPr>
          <p:nvPr/>
        </p:nvPicPr>
        <p:blipFill>
          <a:blip r:embed="rId2"/>
          <a:stretch>
            <a:fillRect/>
          </a:stretch>
        </p:blipFill>
        <p:spPr>
          <a:xfrm>
            <a:off x="10562457" y="361490"/>
            <a:ext cx="997668" cy="997668"/>
          </a:xfrm>
          <a:prstGeom prst="rect">
            <a:avLst/>
          </a:prstGeom>
        </p:spPr>
      </p:pic>
    </p:spTree>
    <p:extLst>
      <p:ext uri="{BB962C8B-B14F-4D97-AF65-F5344CB8AC3E}">
        <p14:creationId xmlns:p14="http://schemas.microsoft.com/office/powerpoint/2010/main" val="2513122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Casus (2)</a:t>
            </a:r>
            <a:endParaRPr lang="nl-BE"/>
          </a:p>
        </p:txBody>
      </p:sp>
      <p:sp>
        <p:nvSpPr>
          <p:cNvPr id="3" name="Tijdelijke aanduiding voor inhoud 2"/>
          <p:cNvSpPr>
            <a:spLocks noGrp="1"/>
          </p:cNvSpPr>
          <p:nvPr>
            <p:ph idx="1"/>
          </p:nvPr>
        </p:nvSpPr>
        <p:spPr>
          <a:xfrm>
            <a:off x="838199" y="1825625"/>
            <a:ext cx="10927815" cy="4351338"/>
          </a:xfrm>
        </p:spPr>
        <p:txBody>
          <a:bodyPr/>
          <a:lstStyle/>
          <a:p>
            <a:r>
              <a:rPr lang="nl-BE" sz="2400"/>
              <a:t> Een leerling zegt: </a:t>
            </a:r>
            <a:r>
              <a:rPr lang="nl-BE" sz="2400" i="1"/>
              <a:t>“Ik wil geen holebi’s in mijn buurt en al zeker niet in mijn familie”</a:t>
            </a:r>
            <a:r>
              <a:rPr lang="nl-BE" sz="2400"/>
              <a:t>. </a:t>
            </a:r>
          </a:p>
          <a:p>
            <a:pPr marL="0" indent="0">
              <a:buNone/>
            </a:pPr>
            <a:endParaRPr lang="nl-BE" sz="2400"/>
          </a:p>
          <a:p>
            <a:r>
              <a:rPr lang="nl-NL" sz="2400"/>
              <a:t> Een groot deel van de klas knikt en enkele andere leerlingen zeggen tegen je: </a:t>
            </a:r>
            <a:r>
              <a:rPr lang="nl-NL" sz="2400" i="1"/>
              <a:t>“Dat kan echt niet van ons geloof. Die duivel moet je uitdrijven!“</a:t>
            </a:r>
            <a:r>
              <a:rPr lang="nl-NL" sz="2400"/>
              <a:t>. </a:t>
            </a:r>
          </a:p>
          <a:p>
            <a:pPr marL="0" indent="0">
              <a:buNone/>
            </a:pPr>
            <a:endParaRPr lang="nl-NL" sz="2400"/>
          </a:p>
        </p:txBody>
      </p:sp>
      <p:pic>
        <p:nvPicPr>
          <p:cNvPr id="10" name="Afbeelding 5">
            <a:extLst>
              <a:ext uri="{FF2B5EF4-FFF2-40B4-BE49-F238E27FC236}">
                <a16:creationId xmlns:a16="http://schemas.microsoft.com/office/drawing/2014/main" id="{57035F35-AA13-AD02-5CA9-7F12D658B930}"/>
              </a:ext>
            </a:extLst>
          </p:cNvPr>
          <p:cNvPicPr>
            <a:picLocks noChangeAspect="1"/>
          </p:cNvPicPr>
          <p:nvPr/>
        </p:nvPicPr>
        <p:blipFill>
          <a:blip r:embed="rId2"/>
          <a:stretch>
            <a:fillRect/>
          </a:stretch>
        </p:blipFill>
        <p:spPr>
          <a:xfrm>
            <a:off x="10562457" y="361490"/>
            <a:ext cx="997668" cy="997668"/>
          </a:xfrm>
          <a:prstGeom prst="rect">
            <a:avLst/>
          </a:prstGeom>
        </p:spPr>
      </p:pic>
    </p:spTree>
    <p:extLst>
      <p:ext uri="{BB962C8B-B14F-4D97-AF65-F5344CB8AC3E}">
        <p14:creationId xmlns:p14="http://schemas.microsoft.com/office/powerpoint/2010/main" val="1136530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prstGeom prst="rect">
            <a:avLst/>
          </a:prstGeom>
        </p:spPr>
        <p:txBody>
          <a:bodyPr vert="horz" lIns="91440" tIns="45720" rIns="91440" bIns="45720" rtlCol="0" anchor="b">
            <a:normAutofit/>
          </a:bodyPr>
          <a:lstStyle/>
          <a:p>
            <a:pPr algn="ctr"/>
            <a:r>
              <a:rPr lang="en-US" sz="5600" kern="1200">
                <a:cs typeface="+mj-cs"/>
              </a:rPr>
              <a:t>Gender </a:t>
            </a:r>
            <a:r>
              <a:rPr lang="en-US" sz="5600" kern="1200" err="1">
                <a:cs typeface="+mj-cs"/>
              </a:rPr>
              <a:t>en</a:t>
            </a:r>
            <a:r>
              <a:rPr lang="en-US" sz="5600" kern="1200">
                <a:cs typeface="+mj-cs"/>
              </a:rPr>
              <a:t> </a:t>
            </a:r>
            <a:r>
              <a:rPr lang="en-US" sz="5600" kern="1200" err="1">
                <a:cs typeface="+mj-cs"/>
              </a:rPr>
              <a:t>genderstereotypering</a:t>
            </a:r>
            <a:endParaRPr lang="en-US" sz="5600" kern="1200">
              <a:cs typeface="+mj-cs"/>
            </a:endParaRPr>
          </a:p>
        </p:txBody>
      </p:sp>
      <p:sp>
        <p:nvSpPr>
          <p:cNvPr id="4" name="Tijdelijke aanduiding voor tekst 3">
            <a:extLst>
              <a:ext uri="{FF2B5EF4-FFF2-40B4-BE49-F238E27FC236}">
                <a16:creationId xmlns:a16="http://schemas.microsoft.com/office/drawing/2014/main" id="{1AEA1F14-6DFB-A666-EDA7-77428F4B9D32}"/>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33388608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Casus (3)</a:t>
            </a:r>
            <a:endParaRPr lang="nl-BE"/>
          </a:p>
        </p:txBody>
      </p:sp>
      <p:sp>
        <p:nvSpPr>
          <p:cNvPr id="3" name="Tijdelijke aanduiding voor inhoud 2"/>
          <p:cNvSpPr>
            <a:spLocks noGrp="1"/>
          </p:cNvSpPr>
          <p:nvPr>
            <p:ph idx="1"/>
          </p:nvPr>
        </p:nvSpPr>
        <p:spPr/>
        <p:txBody>
          <a:bodyPr/>
          <a:lstStyle/>
          <a:p>
            <a:r>
              <a:rPr lang="nl-BE" sz="2400"/>
              <a:t> Je verdedigt je eigen waarden de hele les, maar aan het einde van het lesuur ben je uitgeput.</a:t>
            </a:r>
          </a:p>
          <a:p>
            <a:r>
              <a:rPr lang="nl-BE" sz="2400"/>
              <a:t> Wat ging hier mis? Hoe zou je de les beter kunnen laten verlopen?</a:t>
            </a:r>
          </a:p>
          <a:p>
            <a:pPr marL="0" indent="0">
              <a:buNone/>
            </a:pPr>
            <a:endParaRPr lang="nl-BE" sz="2400"/>
          </a:p>
        </p:txBody>
      </p:sp>
      <p:pic>
        <p:nvPicPr>
          <p:cNvPr id="6" name="Afbeelding 5">
            <a:extLst>
              <a:ext uri="{FF2B5EF4-FFF2-40B4-BE49-F238E27FC236}">
                <a16:creationId xmlns:a16="http://schemas.microsoft.com/office/drawing/2014/main" id="{80609FFA-A719-6ED1-E781-AF8484FBC524}"/>
              </a:ext>
            </a:extLst>
          </p:cNvPr>
          <p:cNvPicPr>
            <a:picLocks noChangeAspect="1"/>
          </p:cNvPicPr>
          <p:nvPr/>
        </p:nvPicPr>
        <p:blipFill>
          <a:blip r:embed="rId3"/>
          <a:stretch>
            <a:fillRect/>
          </a:stretch>
        </p:blipFill>
        <p:spPr>
          <a:xfrm>
            <a:off x="10562457" y="361490"/>
            <a:ext cx="997668" cy="997668"/>
          </a:xfrm>
          <a:prstGeom prst="rect">
            <a:avLst/>
          </a:prstGeom>
        </p:spPr>
      </p:pic>
    </p:spTree>
    <p:extLst>
      <p:ext uri="{BB962C8B-B14F-4D97-AF65-F5344CB8AC3E}">
        <p14:creationId xmlns:p14="http://schemas.microsoft.com/office/powerpoint/2010/main" val="6912002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44978" y="2271829"/>
            <a:ext cx="2760314" cy="783193"/>
          </a:xfrm>
          <a:prstGeom prst="roundRect">
            <a:avLst/>
          </a:prstGeom>
          <a:solidFill>
            <a:schemeClr val="accent3">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000" i="0" u="none" strike="noStrike" kern="0" cap="none" spc="0" normalizeH="0" baseline="0" noProof="0">
                <a:ln>
                  <a:noFill/>
                </a:ln>
                <a:solidFill>
                  <a:prstClr val="black"/>
                </a:solidFill>
                <a:effectLst/>
                <a:uLnTx/>
                <a:uFillTx/>
                <a:latin typeface="Karmilla"/>
                <a:ea typeface="+mn-ea"/>
                <a:cs typeface="+mn-cs"/>
              </a:rPr>
              <a:t>Dialoog mogelijk maken</a:t>
            </a:r>
          </a:p>
        </p:txBody>
      </p:sp>
      <p:sp>
        <p:nvSpPr>
          <p:cNvPr id="13" name="Afgeronde rechthoek 12"/>
          <p:cNvSpPr/>
          <p:nvPr/>
        </p:nvSpPr>
        <p:spPr>
          <a:xfrm>
            <a:off x="3981450" y="2869008"/>
            <a:ext cx="4229100" cy="1119981"/>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err="1">
                <a:ln>
                  <a:noFill/>
                </a:ln>
                <a:solidFill>
                  <a:prstClr val="white"/>
                </a:solidFill>
                <a:effectLst/>
                <a:uLnTx/>
                <a:uFillTx/>
                <a:latin typeface="Karmilla"/>
                <a:ea typeface="+mn-ea"/>
                <a:cs typeface="+mn-cs"/>
              </a:rPr>
              <a:t>Multiversum</a:t>
            </a:r>
            <a:endParaRPr kumimoji="0" lang="nl-BE" sz="4000" b="1" i="0" u="none" strike="noStrike" kern="1200" cap="none" spc="0" normalizeH="0" baseline="0" noProof="0">
              <a:ln>
                <a:noFill/>
              </a:ln>
              <a:solidFill>
                <a:prstClr val="white"/>
              </a:solidFill>
              <a:effectLst/>
              <a:uLnTx/>
              <a:uFillTx/>
              <a:latin typeface="Karmilla"/>
              <a:ea typeface="+mn-ea"/>
              <a:cs typeface="+mn-cs"/>
            </a:endParaRPr>
          </a:p>
        </p:txBody>
      </p:sp>
      <p:pic>
        <p:nvPicPr>
          <p:cNvPr id="14" name="Picture 2" descr="https://cdn-icons.flaticon.com/png/512/1534/premium/1534067.png?token=exp=1650553591~hmac=0e02914b9258a2b2b775e80bc54cae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5150" y="1561727"/>
            <a:ext cx="1101699" cy="1101699"/>
          </a:xfrm>
          <a:prstGeom prst="rect">
            <a:avLst/>
          </a:prstGeom>
          <a:noFill/>
          <a:extLst>
            <a:ext uri="{909E8E84-426E-40DD-AFC4-6F175D3DCCD1}">
              <a14:hiddenFill xmlns:a14="http://schemas.microsoft.com/office/drawing/2010/main">
                <a:solidFill>
                  <a:srgbClr val="FFFFFF"/>
                </a:solidFill>
              </a14:hiddenFill>
            </a:ext>
          </a:extLst>
        </p:spPr>
      </p:pic>
      <p:sp>
        <p:nvSpPr>
          <p:cNvPr id="15" name="Tekstvak 14"/>
          <p:cNvSpPr txBox="1"/>
          <p:nvPr/>
        </p:nvSpPr>
        <p:spPr>
          <a:xfrm>
            <a:off x="2161480" y="826004"/>
            <a:ext cx="2760314" cy="442674"/>
          </a:xfrm>
          <a:prstGeom prst="roundRect">
            <a:avLst/>
          </a:prstGeom>
          <a:solidFill>
            <a:schemeClr val="accent4">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000" i="0" u="none" strike="noStrike" kern="0" cap="none" spc="0" normalizeH="0" baseline="0" noProof="0">
                <a:ln>
                  <a:noFill/>
                </a:ln>
                <a:solidFill>
                  <a:prstClr val="black"/>
                </a:solidFill>
                <a:effectLst/>
                <a:uLnTx/>
                <a:uFillTx/>
                <a:latin typeface="Karmilla"/>
                <a:ea typeface="+mn-ea"/>
                <a:cs typeface="+mn-cs"/>
              </a:rPr>
              <a:t>Vragen stellen</a:t>
            </a:r>
          </a:p>
        </p:txBody>
      </p:sp>
      <p:sp>
        <p:nvSpPr>
          <p:cNvPr id="16" name="Tekstvak 15"/>
          <p:cNvSpPr txBox="1"/>
          <p:nvPr/>
        </p:nvSpPr>
        <p:spPr>
          <a:xfrm>
            <a:off x="4715842" y="5195610"/>
            <a:ext cx="2760314" cy="783193"/>
          </a:xfrm>
          <a:prstGeom prst="roundRect">
            <a:avLst/>
          </a:prstGeom>
          <a:solidFill>
            <a:srgbClr val="FFE48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000" i="0" u="none" strike="noStrike" kern="0" cap="none" spc="0" normalizeH="0" baseline="0" noProof="0">
                <a:ln>
                  <a:noFill/>
                </a:ln>
                <a:solidFill>
                  <a:prstClr val="black"/>
                </a:solidFill>
                <a:effectLst/>
                <a:uLnTx/>
                <a:uFillTx/>
                <a:latin typeface="Karmilla"/>
                <a:ea typeface="+mn-ea"/>
                <a:cs typeface="+mn-cs"/>
              </a:rPr>
              <a:t>Je</a:t>
            </a:r>
            <a:r>
              <a:rPr kumimoji="0" lang="nl-BE" sz="2000" i="0" u="none" strike="noStrike" kern="0" cap="none" spc="0" normalizeH="0" noProof="0">
                <a:ln>
                  <a:noFill/>
                </a:ln>
                <a:solidFill>
                  <a:prstClr val="black"/>
                </a:solidFill>
                <a:effectLst/>
                <a:uLnTx/>
                <a:uFillTx/>
                <a:latin typeface="Karmilla"/>
                <a:ea typeface="+mn-ea"/>
                <a:cs typeface="+mn-cs"/>
              </a:rPr>
              <a:t> dagelijkse taal verzorgen</a:t>
            </a:r>
            <a:endParaRPr kumimoji="0" lang="nl-BE" sz="2000" i="0" u="none" strike="noStrike" kern="0" cap="none" spc="0" normalizeH="0" baseline="0" noProof="0">
              <a:ln>
                <a:noFill/>
              </a:ln>
              <a:solidFill>
                <a:prstClr val="black"/>
              </a:solidFill>
              <a:effectLst/>
              <a:uLnTx/>
              <a:uFillTx/>
              <a:latin typeface="Karmilla"/>
              <a:ea typeface="+mn-ea"/>
              <a:cs typeface="+mn-cs"/>
            </a:endParaRPr>
          </a:p>
        </p:txBody>
      </p:sp>
      <p:sp>
        <p:nvSpPr>
          <p:cNvPr id="17" name="Tekstvak 16"/>
          <p:cNvSpPr txBox="1"/>
          <p:nvPr/>
        </p:nvSpPr>
        <p:spPr>
          <a:xfrm>
            <a:off x="1665721" y="4563824"/>
            <a:ext cx="2760314" cy="442674"/>
          </a:xfrm>
          <a:prstGeom prst="roundRect">
            <a:avLst/>
          </a:prstGeom>
          <a:solidFill>
            <a:srgbClr val="9BE5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000" i="0" u="none" strike="noStrike" kern="0" cap="none" spc="0" normalizeH="0" baseline="0" noProof="0">
                <a:ln>
                  <a:noFill/>
                </a:ln>
                <a:solidFill>
                  <a:prstClr val="black"/>
                </a:solidFill>
                <a:effectLst/>
                <a:uLnTx/>
                <a:uFillTx/>
                <a:latin typeface="Karmilla"/>
                <a:ea typeface="+mn-ea"/>
                <a:cs typeface="+mn-cs"/>
              </a:rPr>
              <a:t>Framing</a:t>
            </a:r>
          </a:p>
        </p:txBody>
      </p:sp>
      <p:sp>
        <p:nvSpPr>
          <p:cNvPr id="18" name="Tekstvak 17"/>
          <p:cNvSpPr txBox="1"/>
          <p:nvPr/>
        </p:nvSpPr>
        <p:spPr>
          <a:xfrm>
            <a:off x="7714892" y="4563824"/>
            <a:ext cx="2760314" cy="442674"/>
          </a:xfrm>
          <a:prstGeom prst="roundRect">
            <a:avLst/>
          </a:prstGeom>
          <a:solidFill>
            <a:schemeClr val="accent2">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000" i="0" u="none" strike="noStrike" kern="0" cap="none" spc="0" normalizeH="0" baseline="0" noProof="0">
                <a:ln>
                  <a:noFill/>
                </a:ln>
                <a:solidFill>
                  <a:prstClr val="black"/>
                </a:solidFill>
                <a:effectLst/>
                <a:uLnTx/>
                <a:uFillTx/>
                <a:latin typeface="Karmilla"/>
                <a:ea typeface="+mn-ea"/>
                <a:cs typeface="+mn-cs"/>
              </a:rPr>
              <a:t>Linken leggen</a:t>
            </a:r>
          </a:p>
        </p:txBody>
      </p:sp>
      <p:sp>
        <p:nvSpPr>
          <p:cNvPr id="19" name="Tekstvak 18"/>
          <p:cNvSpPr txBox="1"/>
          <p:nvPr/>
        </p:nvSpPr>
        <p:spPr>
          <a:xfrm>
            <a:off x="7714892" y="826004"/>
            <a:ext cx="2760314" cy="442674"/>
          </a:xfrm>
          <a:prstGeom prst="roundRect">
            <a:avLst/>
          </a:prstGeom>
          <a:solidFill>
            <a:schemeClr val="accent1">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000" i="0" u="none" strike="noStrike" kern="0" cap="none" spc="0" normalizeH="0" baseline="0" noProof="0">
                <a:ln>
                  <a:noFill/>
                </a:ln>
                <a:solidFill>
                  <a:prstClr val="black"/>
                </a:solidFill>
                <a:effectLst/>
                <a:uLnTx/>
                <a:uFillTx/>
                <a:latin typeface="Karmilla"/>
                <a:ea typeface="+mn-ea"/>
                <a:cs typeface="+mn-cs"/>
              </a:rPr>
              <a:t>Leren communiceren</a:t>
            </a:r>
          </a:p>
        </p:txBody>
      </p:sp>
      <p:sp>
        <p:nvSpPr>
          <p:cNvPr id="20" name="Tekstvak 19"/>
          <p:cNvSpPr txBox="1"/>
          <p:nvPr/>
        </p:nvSpPr>
        <p:spPr>
          <a:xfrm>
            <a:off x="8786708" y="2292926"/>
            <a:ext cx="2760314" cy="783193"/>
          </a:xfrm>
          <a:prstGeom prst="roundRect">
            <a:avLst/>
          </a:prstGeom>
          <a:solidFill>
            <a:srgbClr val="89C4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2000" kern="0">
                <a:solidFill>
                  <a:prstClr val="black"/>
                </a:solidFill>
                <a:latin typeface="Karmilla"/>
              </a:rPr>
              <a:t>Achtergronden respecteren</a:t>
            </a:r>
            <a:endParaRPr kumimoji="0" lang="nl-BE" sz="2000" i="0" u="none" strike="noStrike" kern="0" cap="none" spc="0" normalizeH="0" baseline="0" noProof="0">
              <a:ln>
                <a:noFill/>
              </a:ln>
              <a:solidFill>
                <a:prstClr val="black"/>
              </a:solidFill>
              <a:effectLst/>
              <a:uLnTx/>
              <a:uFillTx/>
              <a:latin typeface="Karmilla"/>
            </a:endParaRPr>
          </a:p>
        </p:txBody>
      </p:sp>
    </p:spTree>
    <p:extLst>
      <p:ext uri="{BB962C8B-B14F-4D97-AF65-F5344CB8AC3E}">
        <p14:creationId xmlns:p14="http://schemas.microsoft.com/office/powerpoint/2010/main" val="201822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17" grpId="0" animBg="1"/>
      <p:bldP spid="18" grpId="0" animBg="1"/>
      <p:bldP spid="19" grpId="0" animBg="1"/>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b">
            <a:noAutofit/>
          </a:bodyPr>
          <a:lstStyle/>
          <a:p>
            <a:r>
              <a:rPr lang="nl-NL" sz="3600">
                <a:latin typeface="Montserrat"/>
                <a:cs typeface="Arial"/>
              </a:rPr>
              <a:t>Werk aan een open en veilig schoolklimaat met heel het team</a:t>
            </a:r>
            <a:endParaRPr lang="nl-NL" sz="5400"/>
          </a:p>
        </p:txBody>
      </p:sp>
      <p:sp>
        <p:nvSpPr>
          <p:cNvPr id="3" name="Tijdelijke aanduiding voor inhoud 2"/>
          <p:cNvSpPr>
            <a:spLocks noGrp="1"/>
          </p:cNvSpPr>
          <p:nvPr>
            <p:ph idx="1"/>
          </p:nvPr>
        </p:nvSpPr>
        <p:spPr/>
        <p:txBody>
          <a:bodyPr vert="horz" lIns="91440" tIns="45720" rIns="91440" bIns="45720" rtlCol="0" anchor="t">
            <a:normAutofit/>
          </a:bodyPr>
          <a:lstStyle/>
          <a:p>
            <a:r>
              <a:rPr lang="nl-BE" sz="2200"/>
              <a:t> Bouw kennis op samen met je collega’s.</a:t>
            </a:r>
          </a:p>
          <a:p>
            <a:r>
              <a:rPr lang="nl-BE" sz="2200"/>
              <a:t> Maak van diversiteit een prioriteit bij het indirect lesgeven.</a:t>
            </a:r>
            <a:endParaRPr lang="nl-BE" sz="2200">
              <a:cs typeface="Calibri Light"/>
            </a:endParaRPr>
          </a:p>
          <a:p>
            <a:r>
              <a:rPr lang="nl-BE" sz="2200"/>
              <a:t> Ga het gesprek niet uit de weg en geef ook direct les over LGBTI-thema’s.</a:t>
            </a:r>
            <a:endParaRPr lang="nl-BE" sz="2200">
              <a:cs typeface="Calibri Light"/>
            </a:endParaRPr>
          </a:p>
          <a:p>
            <a:r>
              <a:rPr lang="nl-BE" sz="2200"/>
              <a:t> Neem je schoolbeleid en schoolboeken eens onder de loep.</a:t>
            </a:r>
            <a:endParaRPr lang="nl-BE" sz="2200">
              <a:cs typeface="Calibri Light"/>
            </a:endParaRPr>
          </a:p>
          <a:p>
            <a:r>
              <a:rPr lang="nl-BE" sz="2200"/>
              <a:t> Betrek leerlingen, leerkrachten en ouders bij het beleid.</a:t>
            </a:r>
            <a:endParaRPr lang="nl-BE" sz="2200">
              <a:cs typeface="Calibri Light"/>
            </a:endParaRPr>
          </a:p>
          <a:p>
            <a:r>
              <a:rPr lang="nl-BE" sz="2200">
                <a:cs typeface="Calibri Light"/>
              </a:rPr>
              <a:t> Besteed ook aandacht aan het welzijn van LGBTI-leerkrachten.</a:t>
            </a:r>
          </a:p>
          <a:p>
            <a:endParaRPr lang="nl-NL" sz="2200"/>
          </a:p>
        </p:txBody>
      </p:sp>
    </p:spTree>
    <p:extLst>
      <p:ext uri="{BB962C8B-B14F-4D97-AF65-F5344CB8AC3E}">
        <p14:creationId xmlns:p14="http://schemas.microsoft.com/office/powerpoint/2010/main" val="36611091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cs typeface="Calibri Light"/>
              </a:rPr>
              <a:t>Reflectievragen</a:t>
            </a:r>
            <a:endParaRPr lang="nl-NL"/>
          </a:p>
        </p:txBody>
      </p:sp>
      <p:sp>
        <p:nvSpPr>
          <p:cNvPr id="3" name="Tijdelijke aanduiding voor inhoud 2"/>
          <p:cNvSpPr>
            <a:spLocks noGrp="1"/>
          </p:cNvSpPr>
          <p:nvPr>
            <p:ph idx="1"/>
          </p:nvPr>
        </p:nvSpPr>
        <p:spPr/>
        <p:txBody>
          <a:bodyPr vert="horz" lIns="91440" tIns="45720" rIns="91440" bIns="45720" rtlCol="0" anchor="t">
            <a:normAutofit/>
          </a:bodyPr>
          <a:lstStyle/>
          <a:p>
            <a:r>
              <a:rPr lang="nl-BE">
                <a:cs typeface="Calibri"/>
              </a:rPr>
              <a:t> Wat denken jullie hiervan?</a:t>
            </a:r>
          </a:p>
          <a:p>
            <a:r>
              <a:rPr lang="nl-BE">
                <a:cs typeface="Calibri"/>
              </a:rPr>
              <a:t> Hoe denk je dat met de informatie aan de slag kan op jouw school?</a:t>
            </a:r>
          </a:p>
          <a:p>
            <a:pPr>
              <a:buBlip>
                <a:blip r:embed="rId3"/>
              </a:buBlip>
            </a:pPr>
            <a:r>
              <a:rPr lang="nl-BE">
                <a:cs typeface="Calibri"/>
              </a:rPr>
              <a:t> Wat doe jij op dit ogenblik al op school?</a:t>
            </a:r>
          </a:p>
          <a:p>
            <a:pPr>
              <a:buBlip>
                <a:blip r:embed="rId3"/>
              </a:buBlip>
            </a:pPr>
            <a:r>
              <a:rPr lang="nl-BE">
                <a:cs typeface="Calibri"/>
              </a:rPr>
              <a:t> Herken je elementen uit de voorgaande slides?</a:t>
            </a:r>
          </a:p>
          <a:p>
            <a:pPr>
              <a:buBlip>
                <a:blip r:embed="rId3"/>
              </a:buBlip>
            </a:pPr>
            <a:endParaRPr lang="nl-NL"/>
          </a:p>
        </p:txBody>
      </p:sp>
    </p:spTree>
    <p:extLst>
      <p:ext uri="{BB962C8B-B14F-4D97-AF65-F5344CB8AC3E}">
        <p14:creationId xmlns:p14="http://schemas.microsoft.com/office/powerpoint/2010/main" val="20951438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7067E91-877B-15DF-D363-62A533B96A72}"/>
              </a:ext>
            </a:extLst>
          </p:cNvPr>
          <p:cNvSpPr>
            <a:spLocks noGrp="1"/>
          </p:cNvSpPr>
          <p:nvPr>
            <p:ph type="title" idx="4294967295"/>
          </p:nvPr>
        </p:nvSpPr>
        <p:spPr>
          <a:xfrm>
            <a:off x="712839" y="1648286"/>
            <a:ext cx="10515600" cy="2852737"/>
          </a:xfrm>
          <a:prstGeom prst="rect">
            <a:avLst/>
          </a:prstGeom>
        </p:spPr>
        <p:txBody>
          <a:bodyPr lIns="91440" tIns="45720" rIns="91440" bIns="45720" anchor="t">
            <a:normAutofit/>
          </a:bodyPr>
          <a:lstStyle/>
          <a:p>
            <a:r>
              <a:rPr lang="nl-NL" b="1">
                <a:solidFill>
                  <a:srgbClr val="000000"/>
                </a:solidFill>
                <a:latin typeface="Montserrat"/>
              </a:rPr>
              <a:t>Meer informatie?</a:t>
            </a:r>
            <a:br>
              <a:rPr lang="nl-NL" b="1" dirty="0">
                <a:latin typeface="Montserrat"/>
              </a:rPr>
            </a:br>
            <a:br>
              <a:rPr lang="nl-NL" b="1" dirty="0">
                <a:latin typeface="Montserrat"/>
              </a:rPr>
            </a:br>
            <a:r>
              <a:rPr lang="nl-NL" b="1" dirty="0">
                <a:solidFill>
                  <a:srgbClr val="000000"/>
                </a:solidFill>
                <a:latin typeface="Montserrat"/>
              </a:rPr>
              <a:t>Neem een kijkje op: www.cavaria.be/sot</a:t>
            </a:r>
            <a:endParaRPr lang="nl-BE" b="1" dirty="0">
              <a:solidFill>
                <a:srgbClr val="000000"/>
              </a:solidFill>
              <a:latin typeface="Montserrat"/>
            </a:endParaRPr>
          </a:p>
        </p:txBody>
      </p:sp>
    </p:spTree>
    <p:extLst>
      <p:ext uri="{BB962C8B-B14F-4D97-AF65-F5344CB8AC3E}">
        <p14:creationId xmlns:p14="http://schemas.microsoft.com/office/powerpoint/2010/main" val="1629646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solidFill>
                  <a:srgbClr val="000000"/>
                </a:solidFill>
                <a:latin typeface="Montserrat" pitchFamily="2" charset="0"/>
              </a:rPr>
              <a:t>Gendernormen</a:t>
            </a:r>
          </a:p>
        </p:txBody>
      </p:sp>
      <p:sp>
        <p:nvSpPr>
          <p:cNvPr id="3" name="Tijdelijke aanduiding voor inhoud 2"/>
          <p:cNvSpPr>
            <a:spLocks noGrp="1"/>
          </p:cNvSpPr>
          <p:nvPr>
            <p:ph idx="1"/>
          </p:nvPr>
        </p:nvSpPr>
        <p:spPr/>
        <p:txBody>
          <a:bodyPr>
            <a:normAutofit/>
          </a:bodyPr>
          <a:lstStyle/>
          <a:p>
            <a:pPr marL="0" indent="0">
              <a:buNone/>
            </a:pPr>
            <a:r>
              <a:rPr lang="nl-NL" sz="2400">
                <a:solidFill>
                  <a:srgbClr val="000000"/>
                </a:solidFill>
              </a:rPr>
              <a:t>Ongeschreven voorschriften die een samenleving aan gender verbindt</a:t>
            </a:r>
          </a:p>
        </p:txBody>
      </p:sp>
      <p:sp>
        <p:nvSpPr>
          <p:cNvPr id="4" name="Rechthoek 3"/>
          <p:cNvSpPr/>
          <p:nvPr/>
        </p:nvSpPr>
        <p:spPr>
          <a:xfrm>
            <a:off x="680651" y="3208523"/>
            <a:ext cx="3842951" cy="1853513"/>
          </a:xfrm>
          <a:prstGeom prst="rect">
            <a:avLst/>
          </a:prstGeom>
          <a:solidFill>
            <a:srgbClr val="65BAE1"/>
          </a:solidFill>
          <a:ln>
            <a:solidFill>
              <a:srgbClr val="65B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000000"/>
              </a:solidFill>
            </a:endParaRPr>
          </a:p>
        </p:txBody>
      </p:sp>
      <p:sp>
        <p:nvSpPr>
          <p:cNvPr id="5" name="Tekstvak 4"/>
          <p:cNvSpPr txBox="1"/>
          <p:nvPr/>
        </p:nvSpPr>
        <p:spPr>
          <a:xfrm>
            <a:off x="717721" y="3705313"/>
            <a:ext cx="3499022" cy="954107"/>
          </a:xfrm>
          <a:prstGeom prst="rect">
            <a:avLst/>
          </a:prstGeom>
          <a:solidFill>
            <a:srgbClr val="65BAE1"/>
          </a:solidFill>
          <a:ln>
            <a:solidFill>
              <a:srgbClr val="65BAE1"/>
            </a:solidFill>
          </a:ln>
        </p:spPr>
        <p:txBody>
          <a:bodyPr wrap="square" rtlCol="0">
            <a:spAutoFit/>
          </a:bodyPr>
          <a:lstStyle/>
          <a:p>
            <a:pPr algn="ctr"/>
            <a:r>
              <a:rPr lang="nl-BE" sz="2800" b="1">
                <a:solidFill>
                  <a:srgbClr val="000000"/>
                </a:solidFill>
                <a:latin typeface="Avenir Next Medium" panose="020B0603020202020204" pitchFamily="34" charset="0"/>
              </a:rPr>
              <a:t>gender in de samenleving</a:t>
            </a:r>
          </a:p>
        </p:txBody>
      </p:sp>
      <p:sp>
        <p:nvSpPr>
          <p:cNvPr id="6" name="Rechthoek 5"/>
          <p:cNvSpPr/>
          <p:nvPr/>
        </p:nvSpPr>
        <p:spPr>
          <a:xfrm>
            <a:off x="7462451" y="3208523"/>
            <a:ext cx="3842951" cy="1853513"/>
          </a:xfrm>
          <a:prstGeom prst="rect">
            <a:avLst/>
          </a:prstGeom>
          <a:solidFill>
            <a:srgbClr val="65B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000000"/>
              </a:solidFill>
            </a:endParaRPr>
          </a:p>
        </p:txBody>
      </p:sp>
      <p:sp>
        <p:nvSpPr>
          <p:cNvPr id="7" name="Tekstvak 6"/>
          <p:cNvSpPr txBox="1"/>
          <p:nvPr/>
        </p:nvSpPr>
        <p:spPr>
          <a:xfrm>
            <a:off x="7634415" y="3887796"/>
            <a:ext cx="3499022" cy="523220"/>
          </a:xfrm>
          <a:prstGeom prst="rect">
            <a:avLst/>
          </a:prstGeom>
          <a:noFill/>
        </p:spPr>
        <p:txBody>
          <a:bodyPr wrap="square" rtlCol="0">
            <a:spAutoFit/>
          </a:bodyPr>
          <a:lstStyle/>
          <a:p>
            <a:pPr algn="ctr"/>
            <a:r>
              <a:rPr lang="nl-BE" sz="2800" b="1">
                <a:solidFill>
                  <a:srgbClr val="000000"/>
                </a:solidFill>
                <a:latin typeface="Avenir Next Medium" panose="020B0603020202020204" pitchFamily="34" charset="0"/>
              </a:rPr>
              <a:t>gendernormen</a:t>
            </a:r>
          </a:p>
        </p:txBody>
      </p:sp>
      <p:cxnSp>
        <p:nvCxnSpPr>
          <p:cNvPr id="9" name="Rechte verbindingslijn met pijl 8"/>
          <p:cNvCxnSpPr/>
          <p:nvPr/>
        </p:nvCxnSpPr>
        <p:spPr>
          <a:xfrm>
            <a:off x="4151870" y="3612546"/>
            <a:ext cx="3929449" cy="12357"/>
          </a:xfrm>
          <a:prstGeom prst="straightConnector1">
            <a:avLst/>
          </a:prstGeom>
          <a:ln w="38100" cap="flat" cmpd="sng" algn="ctr">
            <a:solidFill>
              <a:srgbClr val="BBDEFB"/>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Rechte verbindingslijn met pijl 10"/>
          <p:cNvCxnSpPr/>
          <p:nvPr/>
        </p:nvCxnSpPr>
        <p:spPr>
          <a:xfrm flipH="1" flipV="1">
            <a:off x="4174523" y="4619324"/>
            <a:ext cx="3842952" cy="24713"/>
          </a:xfrm>
          <a:prstGeom prst="straightConnector1">
            <a:avLst/>
          </a:prstGeom>
          <a:ln w="38100" cap="flat" cmpd="sng" algn="ctr">
            <a:solidFill>
              <a:srgbClr val="BBDEFB"/>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Tekstvak 11"/>
          <p:cNvSpPr txBox="1"/>
          <p:nvPr/>
        </p:nvSpPr>
        <p:spPr>
          <a:xfrm>
            <a:off x="4652318" y="3066730"/>
            <a:ext cx="2681416" cy="523220"/>
          </a:xfrm>
          <a:prstGeom prst="rect">
            <a:avLst/>
          </a:prstGeom>
          <a:noFill/>
        </p:spPr>
        <p:txBody>
          <a:bodyPr wrap="square" rtlCol="0">
            <a:spAutoFit/>
          </a:bodyPr>
          <a:lstStyle/>
          <a:p>
            <a:pPr algn="ctr"/>
            <a:r>
              <a:rPr lang="nl-BE" sz="2800">
                <a:solidFill>
                  <a:srgbClr val="000000"/>
                </a:solidFill>
                <a:latin typeface="Avenir Next Medium" panose="020B0603020202020204" pitchFamily="34" charset="0"/>
              </a:rPr>
              <a:t>internaliseren</a:t>
            </a:r>
          </a:p>
        </p:txBody>
      </p:sp>
      <p:sp>
        <p:nvSpPr>
          <p:cNvPr id="13" name="Tekstvak 12"/>
          <p:cNvSpPr txBox="1"/>
          <p:nvPr/>
        </p:nvSpPr>
        <p:spPr>
          <a:xfrm>
            <a:off x="4652318" y="4964134"/>
            <a:ext cx="2681416" cy="523220"/>
          </a:xfrm>
          <a:prstGeom prst="rect">
            <a:avLst/>
          </a:prstGeom>
          <a:noFill/>
        </p:spPr>
        <p:txBody>
          <a:bodyPr wrap="square" rtlCol="0">
            <a:spAutoFit/>
          </a:bodyPr>
          <a:lstStyle/>
          <a:p>
            <a:pPr algn="ctr"/>
            <a:r>
              <a:rPr lang="nl-BE" sz="2800">
                <a:solidFill>
                  <a:srgbClr val="000000"/>
                </a:solidFill>
                <a:latin typeface="Avenir Next Medium" panose="020B0603020202020204" pitchFamily="34" charset="0"/>
              </a:rPr>
              <a:t>internaliseren</a:t>
            </a:r>
          </a:p>
        </p:txBody>
      </p:sp>
    </p:spTree>
    <p:extLst>
      <p:ext uri="{BB962C8B-B14F-4D97-AF65-F5344CB8AC3E}">
        <p14:creationId xmlns:p14="http://schemas.microsoft.com/office/powerpoint/2010/main" val="2254024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Probleem?</a:t>
            </a:r>
          </a:p>
        </p:txBody>
      </p:sp>
      <p:pic>
        <p:nvPicPr>
          <p:cNvPr id="5" name="Tijdelijke aanduiding voor inhoud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474811" y="1700507"/>
            <a:ext cx="1935614" cy="1935614"/>
          </a:xfrm>
        </p:spPr>
      </p:pic>
      <p:pic>
        <p:nvPicPr>
          <p:cNvPr id="2050" name="Picture 2" descr="Stairs fre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02248" y="1864829"/>
            <a:ext cx="1771292" cy="17712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epress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13" y="1797953"/>
            <a:ext cx="1935614" cy="1935614"/>
          </a:xfrm>
          <a:prstGeom prst="rect">
            <a:avLst/>
          </a:prstGeom>
          <a:noFill/>
          <a:extLst>
            <a:ext uri="{909E8E84-426E-40DD-AFC4-6F175D3DCCD1}">
              <a14:hiddenFill xmlns:a14="http://schemas.microsoft.com/office/drawing/2010/main">
                <a:solidFill>
                  <a:srgbClr val="FFFFFF"/>
                </a:solidFill>
              </a14:hiddenFill>
            </a:ext>
          </a:extLst>
        </p:spPr>
      </p:pic>
      <p:sp>
        <p:nvSpPr>
          <p:cNvPr id="9" name="Afgeronde rechthoek 8"/>
          <p:cNvSpPr/>
          <p:nvPr/>
        </p:nvSpPr>
        <p:spPr>
          <a:xfrm>
            <a:off x="1001683" y="4066076"/>
            <a:ext cx="2804845" cy="1010042"/>
          </a:xfrm>
          <a:prstGeom prst="roundRect">
            <a:avLst>
              <a:gd name="adj" fmla="val 5547"/>
            </a:avLst>
          </a:prstGeom>
          <a:solidFill>
            <a:srgbClr val="65B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a:ln>
                  <a:noFill/>
                </a:ln>
                <a:solidFill>
                  <a:srgbClr val="000000"/>
                </a:solidFill>
                <a:effectLst/>
                <a:uLnTx/>
                <a:uFillTx/>
                <a:latin typeface="Avenir Next Medium" panose="020B0603020202020204" pitchFamily="34" charset="0"/>
              </a:rPr>
              <a:t>Laag zelfbeeld</a:t>
            </a:r>
          </a:p>
        </p:txBody>
      </p:sp>
      <p:sp>
        <p:nvSpPr>
          <p:cNvPr id="10" name="Afgeronde rechthoek 9"/>
          <p:cNvSpPr/>
          <p:nvPr/>
        </p:nvSpPr>
        <p:spPr>
          <a:xfrm>
            <a:off x="4693576" y="4066076"/>
            <a:ext cx="2804845" cy="1010042"/>
          </a:xfrm>
          <a:prstGeom prst="roundRect">
            <a:avLst>
              <a:gd name="adj" fmla="val 5547"/>
            </a:avLst>
          </a:prstGeom>
          <a:solidFill>
            <a:srgbClr val="65B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a:ln>
                  <a:noFill/>
                </a:ln>
                <a:solidFill>
                  <a:prstClr val="black"/>
                </a:solidFill>
                <a:effectLst/>
                <a:uLnTx/>
                <a:uFillTx/>
                <a:latin typeface="Avenir Next Medium" panose="020B0603020202020204" pitchFamily="34" charset="0"/>
              </a:rPr>
              <a:t>Verloren talenten</a:t>
            </a:r>
          </a:p>
        </p:txBody>
      </p:sp>
      <p:sp>
        <p:nvSpPr>
          <p:cNvPr id="11" name="Afgeronde rechthoek 10"/>
          <p:cNvSpPr/>
          <p:nvPr/>
        </p:nvSpPr>
        <p:spPr>
          <a:xfrm>
            <a:off x="8385472" y="4025990"/>
            <a:ext cx="2804845" cy="1010042"/>
          </a:xfrm>
          <a:prstGeom prst="roundRect">
            <a:avLst>
              <a:gd name="adj" fmla="val 5547"/>
            </a:avLst>
          </a:prstGeom>
          <a:solidFill>
            <a:srgbClr val="65B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000" b="1" i="0" u="none" strike="noStrike" kern="1200" cap="none" spc="0" normalizeH="0" baseline="0" noProof="0" dirty="0">
                <a:ln>
                  <a:noFill/>
                </a:ln>
                <a:solidFill>
                  <a:prstClr val="black"/>
                </a:solidFill>
                <a:effectLst/>
                <a:uLnTx/>
                <a:uFillTx/>
                <a:latin typeface="Avenir Next Medium" panose="020B0603020202020204" pitchFamily="34" charset="0"/>
              </a:rPr>
              <a:t>Ongelijke verdeling van loon &amp; werk</a:t>
            </a:r>
          </a:p>
        </p:txBody>
      </p:sp>
    </p:spTree>
    <p:extLst>
      <p:ext uri="{BB962C8B-B14F-4D97-AF65-F5344CB8AC3E}">
        <p14:creationId xmlns:p14="http://schemas.microsoft.com/office/powerpoint/2010/main" val="927639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fgeronde rechthoek 23"/>
          <p:cNvSpPr/>
          <p:nvPr/>
        </p:nvSpPr>
        <p:spPr>
          <a:xfrm>
            <a:off x="1215891" y="1421176"/>
            <a:ext cx="9437419" cy="3885006"/>
          </a:xfrm>
          <a:prstGeom prst="roundRect">
            <a:avLst/>
          </a:prstGeom>
          <a:solidFill>
            <a:schemeClr val="bg1"/>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latin typeface="Calibri" panose="020F0502020204030204"/>
            </a:endParaRPr>
          </a:p>
        </p:txBody>
      </p:sp>
      <p:pic>
        <p:nvPicPr>
          <p:cNvPr id="5" name="Picture 2" descr="http://2.bp.blogspot.com/-jV1to4iEBBY/T3ZYmyIt1WI/AAAAAAAABUo/74gFdqRtKb4/s1600/gender+continuu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664" b="6371"/>
          <a:stretch/>
        </p:blipFill>
        <p:spPr bwMode="auto">
          <a:xfrm>
            <a:off x="1845584" y="2564904"/>
            <a:ext cx="4032448" cy="1738072"/>
          </a:xfrm>
          <a:prstGeom prst="rect">
            <a:avLst/>
          </a:prstGeom>
          <a:noFill/>
          <a:ln w="25400">
            <a:solidFill>
              <a:srgbClr val="000000"/>
            </a:solidFill>
          </a:ln>
          <a:extLst>
            <a:ext uri="{909E8E84-426E-40DD-AFC4-6F175D3DCCD1}">
              <a14:hiddenFill xmlns:a14="http://schemas.microsoft.com/office/drawing/2010/main">
                <a:solidFill>
                  <a:srgbClr val="FFFFFF"/>
                </a:solidFill>
              </a14:hiddenFill>
            </a:ext>
          </a:extLst>
        </p:spPr>
      </p:pic>
      <p:sp>
        <p:nvSpPr>
          <p:cNvPr id="7" name="PIJL-RECHTS 6"/>
          <p:cNvSpPr/>
          <p:nvPr/>
        </p:nvSpPr>
        <p:spPr>
          <a:xfrm>
            <a:off x="3630321" y="4384112"/>
            <a:ext cx="2302313" cy="69917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a:solidFill>
                <a:prstClr val="black"/>
              </a:solidFill>
              <a:latin typeface="Calibri" panose="020F0502020204030204"/>
            </a:endParaRPr>
          </a:p>
        </p:txBody>
      </p:sp>
      <p:pic>
        <p:nvPicPr>
          <p:cNvPr id="9" name="Picture 2" descr="http://2.bp.blogspot.com/-jV1to4iEBBY/T3ZYmyIt1WI/AAAAAAAABUo/74gFdqRtKb4/s1600/gender+continuu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664" b="6371"/>
          <a:stretch/>
        </p:blipFill>
        <p:spPr bwMode="auto">
          <a:xfrm>
            <a:off x="6333502" y="2581742"/>
            <a:ext cx="4032448" cy="1738072"/>
          </a:xfrm>
          <a:prstGeom prst="rect">
            <a:avLst/>
          </a:prstGeom>
          <a:noFill/>
          <a:ln w="25400">
            <a:solidFill>
              <a:srgbClr val="000000"/>
            </a:solidFill>
          </a:ln>
          <a:extLst>
            <a:ext uri="{909E8E84-426E-40DD-AFC4-6F175D3DCCD1}">
              <a14:hiddenFill xmlns:a14="http://schemas.microsoft.com/office/drawing/2010/main">
                <a:solidFill>
                  <a:srgbClr val="FFFFFF"/>
                </a:solidFill>
              </a14:hiddenFill>
            </a:ext>
          </a:extLst>
        </p:spPr>
      </p:pic>
      <p:sp>
        <p:nvSpPr>
          <p:cNvPr id="10" name="PIJL-RECHTS 9"/>
          <p:cNvSpPr/>
          <p:nvPr/>
        </p:nvSpPr>
        <p:spPr>
          <a:xfrm>
            <a:off x="9755642" y="4398265"/>
            <a:ext cx="668598" cy="69917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a:solidFill>
                <a:prstClr val="black"/>
              </a:solidFill>
              <a:latin typeface="Calibri" panose="020F0502020204030204"/>
            </a:endParaRPr>
          </a:p>
        </p:txBody>
      </p:sp>
      <p:grpSp>
        <p:nvGrpSpPr>
          <p:cNvPr id="11" name="Groep 10"/>
          <p:cNvGrpSpPr/>
          <p:nvPr/>
        </p:nvGrpSpPr>
        <p:grpSpPr>
          <a:xfrm>
            <a:off x="6360210" y="4391554"/>
            <a:ext cx="1105021" cy="699176"/>
            <a:chOff x="2050095" y="3933056"/>
            <a:chExt cx="1223131" cy="864096"/>
          </a:xfrm>
          <a:solidFill>
            <a:srgbClr val="FF0000"/>
          </a:solidFill>
        </p:grpSpPr>
        <p:sp>
          <p:nvSpPr>
            <p:cNvPr id="12" name="PIJL-RECHTS 11"/>
            <p:cNvSpPr/>
            <p:nvPr/>
          </p:nvSpPr>
          <p:spPr>
            <a:xfrm rot="10800000">
              <a:off x="2050095" y="3933056"/>
              <a:ext cx="1043260" cy="864096"/>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a:solidFill>
                  <a:prstClr val="black"/>
                </a:solidFill>
                <a:latin typeface="Calibri" panose="020F0502020204030204"/>
              </a:endParaRPr>
            </a:p>
          </p:txBody>
        </p:sp>
        <p:sp>
          <p:nvSpPr>
            <p:cNvPr id="13" name="Tekstvak 12"/>
            <p:cNvSpPr txBox="1"/>
            <p:nvPr/>
          </p:nvSpPr>
          <p:spPr>
            <a:xfrm>
              <a:off x="2050096" y="4136879"/>
              <a:ext cx="1223130" cy="456449"/>
            </a:xfrm>
            <a:prstGeom prst="rect">
              <a:avLst/>
            </a:prstGeom>
            <a:noFill/>
          </p:spPr>
          <p:txBody>
            <a:bodyPr wrap="square" rtlCol="0">
              <a:spAutoFit/>
            </a:bodyPr>
            <a:lstStyle/>
            <a:p>
              <a:endParaRPr lang="nl-BE" b="1">
                <a:solidFill>
                  <a:prstClr val="black"/>
                </a:solidFill>
                <a:latin typeface="Calibri" panose="020F0502020204030204"/>
              </a:endParaRPr>
            </a:p>
          </p:txBody>
        </p:sp>
      </p:grpSp>
      <p:pic>
        <p:nvPicPr>
          <p:cNvPr id="15" name="Picture 2" descr="http://www.clker.com/cliparts/b/1/7/9/11949849671589982655male_symbol_dan_gerhards_01.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0896" y="1657649"/>
            <a:ext cx="648072" cy="65243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www.clipartbest.com/cliparts/pc5/9ye/pc59yeMc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045782" y="1551819"/>
            <a:ext cx="507948" cy="86409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Rechte verbindingslijn 16"/>
          <p:cNvCxnSpPr/>
          <p:nvPr/>
        </p:nvCxnSpPr>
        <p:spPr>
          <a:xfrm>
            <a:off x="3645421" y="2564904"/>
            <a:ext cx="0" cy="247930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7318283" y="2564904"/>
            <a:ext cx="0" cy="251838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IJL-RECHTS 18"/>
          <p:cNvSpPr/>
          <p:nvPr/>
        </p:nvSpPr>
        <p:spPr>
          <a:xfrm rot="10800000">
            <a:off x="1845583" y="4384111"/>
            <a:ext cx="538321" cy="66009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a:solidFill>
                <a:prstClr val="black"/>
              </a:solidFill>
              <a:latin typeface="Calibri" panose="020F0502020204030204"/>
            </a:endParaRPr>
          </a:p>
        </p:txBody>
      </p:sp>
      <p:cxnSp>
        <p:nvCxnSpPr>
          <p:cNvPr id="20" name="Rechte verbindingslijn 19"/>
          <p:cNvCxnSpPr/>
          <p:nvPr/>
        </p:nvCxnSpPr>
        <p:spPr>
          <a:xfrm>
            <a:off x="2383905" y="2548066"/>
            <a:ext cx="0" cy="247930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PIJL-LINKS en -RECHTS 20"/>
          <p:cNvSpPr/>
          <p:nvPr/>
        </p:nvSpPr>
        <p:spPr>
          <a:xfrm>
            <a:off x="2424222" y="4384112"/>
            <a:ext cx="1206098" cy="660094"/>
          </a:xfrm>
          <a:prstGeom prst="leftRight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a:solidFill>
                  <a:prstClr val="black"/>
                </a:solidFill>
                <a:latin typeface="Calibri" panose="020F0502020204030204"/>
              </a:rPr>
              <a:t>OK</a:t>
            </a:r>
          </a:p>
        </p:txBody>
      </p:sp>
      <p:cxnSp>
        <p:nvCxnSpPr>
          <p:cNvPr id="22" name="Rechte verbindingslijn 21"/>
          <p:cNvCxnSpPr/>
          <p:nvPr/>
        </p:nvCxnSpPr>
        <p:spPr>
          <a:xfrm>
            <a:off x="9751953" y="2581743"/>
            <a:ext cx="0" cy="247930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IJL-LINKS en -RECHTS 22"/>
          <p:cNvSpPr/>
          <p:nvPr/>
        </p:nvSpPr>
        <p:spPr>
          <a:xfrm>
            <a:off x="7362736" y="4430637"/>
            <a:ext cx="2388265" cy="660094"/>
          </a:xfrm>
          <a:prstGeom prst="leftRight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a:solidFill>
                  <a:prstClr val="black"/>
                </a:solidFill>
                <a:latin typeface="Calibri" panose="020F0502020204030204"/>
              </a:rPr>
              <a:t>OK</a:t>
            </a:r>
          </a:p>
        </p:txBody>
      </p:sp>
      <p:sp>
        <p:nvSpPr>
          <p:cNvPr id="25" name="Titel 1"/>
          <p:cNvSpPr txBox="1">
            <a:spLocks/>
          </p:cNvSpPr>
          <p:nvPr/>
        </p:nvSpPr>
        <p:spPr>
          <a:xfrm>
            <a:off x="985091" y="454117"/>
            <a:ext cx="9668219" cy="9318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400" b="1">
                <a:solidFill>
                  <a:srgbClr val="000000"/>
                </a:solidFill>
                <a:latin typeface="Montserrat" pitchFamily="2" charset="0"/>
                <a:cs typeface="Poppins" panose="00000800000000000000" pitchFamily="50" charset="0"/>
              </a:rPr>
              <a:t>Wat weten we uit onderzoek?</a:t>
            </a:r>
          </a:p>
        </p:txBody>
      </p:sp>
    </p:spTree>
    <p:extLst>
      <p:ext uri="{BB962C8B-B14F-4D97-AF65-F5344CB8AC3E}">
        <p14:creationId xmlns:p14="http://schemas.microsoft.com/office/powerpoint/2010/main" val="2669345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2.bp.blogspot.com/-jV1to4iEBBY/T3ZYmyIt1WI/AAAAAAAABUo/74gFdqRtKb4/s1600/gender+continuu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664" b="6371"/>
          <a:stretch/>
        </p:blipFill>
        <p:spPr bwMode="auto">
          <a:xfrm>
            <a:off x="1845584" y="2564904"/>
            <a:ext cx="4032448" cy="1738072"/>
          </a:xfrm>
          <a:prstGeom prst="rect">
            <a:avLst/>
          </a:prstGeom>
          <a:noFill/>
          <a:ln w="25400">
            <a:solidFill>
              <a:srgbClr val="000000"/>
            </a:solidFill>
          </a:ln>
          <a:extLst>
            <a:ext uri="{909E8E84-426E-40DD-AFC4-6F175D3DCCD1}">
              <a14:hiddenFill xmlns:a14="http://schemas.microsoft.com/office/drawing/2010/main">
                <a:solidFill>
                  <a:srgbClr val="FFFFFF"/>
                </a:solidFill>
              </a14:hiddenFill>
            </a:ext>
          </a:extLst>
        </p:spPr>
      </p:pic>
      <p:sp>
        <p:nvSpPr>
          <p:cNvPr id="7" name="PIJL-RECHTS 6"/>
          <p:cNvSpPr/>
          <p:nvPr/>
        </p:nvSpPr>
        <p:spPr>
          <a:xfrm>
            <a:off x="3630321" y="4384112"/>
            <a:ext cx="2302313" cy="69917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a:solidFill>
                <a:prstClr val="black"/>
              </a:solidFill>
              <a:latin typeface="Calibri" panose="020F0502020204030204"/>
            </a:endParaRPr>
          </a:p>
        </p:txBody>
      </p:sp>
      <p:sp>
        <p:nvSpPr>
          <p:cNvPr id="8" name="Gekromde PIJL-OMHOOG 7"/>
          <p:cNvSpPr/>
          <p:nvPr/>
        </p:nvSpPr>
        <p:spPr>
          <a:xfrm flipH="1">
            <a:off x="2911528" y="5017964"/>
            <a:ext cx="1437585" cy="475205"/>
          </a:xfrm>
          <a:prstGeom prst="curved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black"/>
              </a:solidFill>
              <a:latin typeface="Calibri" panose="020F0502020204030204"/>
            </a:endParaRPr>
          </a:p>
        </p:txBody>
      </p:sp>
      <p:pic>
        <p:nvPicPr>
          <p:cNvPr id="9" name="Picture 2" descr="http://2.bp.blogspot.com/-jV1to4iEBBY/T3ZYmyIt1WI/AAAAAAAABUo/74gFdqRtKb4/s1600/gender+continuu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664" b="6371"/>
          <a:stretch/>
        </p:blipFill>
        <p:spPr bwMode="auto">
          <a:xfrm>
            <a:off x="6333502" y="2581742"/>
            <a:ext cx="4032448" cy="1738072"/>
          </a:xfrm>
          <a:prstGeom prst="rect">
            <a:avLst/>
          </a:prstGeom>
          <a:noFill/>
          <a:ln w="25400">
            <a:solidFill>
              <a:srgbClr val="000000"/>
            </a:solidFill>
          </a:ln>
          <a:extLst>
            <a:ext uri="{909E8E84-426E-40DD-AFC4-6F175D3DCCD1}">
              <a14:hiddenFill xmlns:a14="http://schemas.microsoft.com/office/drawing/2010/main">
                <a:solidFill>
                  <a:srgbClr val="FFFFFF"/>
                </a:solidFill>
              </a14:hiddenFill>
            </a:ext>
          </a:extLst>
        </p:spPr>
      </p:pic>
      <p:sp>
        <p:nvSpPr>
          <p:cNvPr id="10" name="PIJL-RECHTS 9"/>
          <p:cNvSpPr/>
          <p:nvPr/>
        </p:nvSpPr>
        <p:spPr>
          <a:xfrm>
            <a:off x="9755642" y="4398265"/>
            <a:ext cx="668598" cy="69917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a:solidFill>
                <a:prstClr val="black"/>
              </a:solidFill>
              <a:latin typeface="Calibri" panose="020F0502020204030204"/>
            </a:endParaRPr>
          </a:p>
        </p:txBody>
      </p:sp>
      <p:grpSp>
        <p:nvGrpSpPr>
          <p:cNvPr id="11" name="Groep 10"/>
          <p:cNvGrpSpPr/>
          <p:nvPr/>
        </p:nvGrpSpPr>
        <p:grpSpPr>
          <a:xfrm>
            <a:off x="6360210" y="4391554"/>
            <a:ext cx="1365453" cy="699176"/>
            <a:chOff x="2050095" y="3933056"/>
            <a:chExt cx="1223131" cy="864096"/>
          </a:xfrm>
          <a:solidFill>
            <a:srgbClr val="FF0000"/>
          </a:solidFill>
        </p:grpSpPr>
        <p:sp>
          <p:nvSpPr>
            <p:cNvPr id="12" name="PIJL-RECHTS 11"/>
            <p:cNvSpPr/>
            <p:nvPr/>
          </p:nvSpPr>
          <p:spPr>
            <a:xfrm rot="10800000">
              <a:off x="2050095" y="3933056"/>
              <a:ext cx="1043260" cy="864096"/>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a:solidFill>
                  <a:prstClr val="black"/>
                </a:solidFill>
                <a:latin typeface="Calibri" panose="020F0502020204030204"/>
              </a:endParaRPr>
            </a:p>
          </p:txBody>
        </p:sp>
        <p:sp>
          <p:nvSpPr>
            <p:cNvPr id="13" name="Tekstvak 12"/>
            <p:cNvSpPr txBox="1"/>
            <p:nvPr/>
          </p:nvSpPr>
          <p:spPr>
            <a:xfrm>
              <a:off x="2050096" y="4136879"/>
              <a:ext cx="1223130" cy="456449"/>
            </a:xfrm>
            <a:prstGeom prst="rect">
              <a:avLst/>
            </a:prstGeom>
            <a:noFill/>
          </p:spPr>
          <p:txBody>
            <a:bodyPr wrap="square" rtlCol="0">
              <a:spAutoFit/>
            </a:bodyPr>
            <a:lstStyle/>
            <a:p>
              <a:endParaRPr lang="nl-BE" b="1">
                <a:solidFill>
                  <a:prstClr val="black"/>
                </a:solidFill>
                <a:latin typeface="Calibri" panose="020F0502020204030204"/>
              </a:endParaRPr>
            </a:p>
          </p:txBody>
        </p:sp>
      </p:grpSp>
      <p:sp>
        <p:nvSpPr>
          <p:cNvPr id="14" name="Gekromde PIJL-OMHOOG 13"/>
          <p:cNvSpPr/>
          <p:nvPr/>
        </p:nvSpPr>
        <p:spPr>
          <a:xfrm>
            <a:off x="6912720" y="5030206"/>
            <a:ext cx="1492258" cy="475205"/>
          </a:xfrm>
          <a:prstGeom prst="curved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black"/>
              </a:solidFill>
              <a:latin typeface="Calibri" panose="020F0502020204030204"/>
            </a:endParaRPr>
          </a:p>
        </p:txBody>
      </p:sp>
      <p:pic>
        <p:nvPicPr>
          <p:cNvPr id="15" name="Picture 2" descr="http://www.clker.com/cliparts/b/1/7/9/11949849671589982655male_symbol_dan_gerhards_01.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0896" y="1657649"/>
            <a:ext cx="648072" cy="65243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www.clipartbest.com/cliparts/pc5/9ye/pc59yeMc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045782" y="1551819"/>
            <a:ext cx="507948" cy="86409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Rechte verbindingslijn 16"/>
          <p:cNvCxnSpPr/>
          <p:nvPr/>
        </p:nvCxnSpPr>
        <p:spPr>
          <a:xfrm>
            <a:off x="3645421" y="2564904"/>
            <a:ext cx="0" cy="247930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7671574" y="2581742"/>
            <a:ext cx="0" cy="251838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IJL-RECHTS 18"/>
          <p:cNvSpPr/>
          <p:nvPr/>
        </p:nvSpPr>
        <p:spPr>
          <a:xfrm rot="10800000">
            <a:off x="1845583" y="4384111"/>
            <a:ext cx="538321" cy="66009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a:solidFill>
                <a:prstClr val="black"/>
              </a:solidFill>
              <a:latin typeface="Calibri" panose="020F0502020204030204"/>
            </a:endParaRPr>
          </a:p>
        </p:txBody>
      </p:sp>
      <p:cxnSp>
        <p:nvCxnSpPr>
          <p:cNvPr id="20" name="Rechte verbindingslijn 19"/>
          <p:cNvCxnSpPr/>
          <p:nvPr/>
        </p:nvCxnSpPr>
        <p:spPr>
          <a:xfrm>
            <a:off x="2383905" y="2548066"/>
            <a:ext cx="0" cy="247930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PIJL-LINKS en -RECHTS 20"/>
          <p:cNvSpPr/>
          <p:nvPr/>
        </p:nvSpPr>
        <p:spPr>
          <a:xfrm>
            <a:off x="2424222" y="4384112"/>
            <a:ext cx="1206098" cy="660094"/>
          </a:xfrm>
          <a:prstGeom prst="leftRight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a:solidFill>
                  <a:prstClr val="black"/>
                </a:solidFill>
                <a:latin typeface="Calibri" panose="020F0502020204030204"/>
              </a:rPr>
              <a:t>OK</a:t>
            </a:r>
          </a:p>
        </p:txBody>
      </p:sp>
      <p:cxnSp>
        <p:nvCxnSpPr>
          <p:cNvPr id="22" name="Rechte verbindingslijn 21"/>
          <p:cNvCxnSpPr/>
          <p:nvPr/>
        </p:nvCxnSpPr>
        <p:spPr>
          <a:xfrm>
            <a:off x="9751953" y="2581743"/>
            <a:ext cx="0" cy="247930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IJL-LINKS en -RECHTS 22"/>
          <p:cNvSpPr/>
          <p:nvPr/>
        </p:nvSpPr>
        <p:spPr>
          <a:xfrm>
            <a:off x="7730304" y="4430637"/>
            <a:ext cx="2020697" cy="660094"/>
          </a:xfrm>
          <a:prstGeom prst="leftRight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a:solidFill>
                  <a:prstClr val="black"/>
                </a:solidFill>
                <a:latin typeface="Calibri" panose="020F0502020204030204"/>
              </a:rPr>
              <a:t>OK</a:t>
            </a:r>
          </a:p>
        </p:txBody>
      </p:sp>
      <p:sp>
        <p:nvSpPr>
          <p:cNvPr id="25" name="Titel 1"/>
          <p:cNvSpPr txBox="1">
            <a:spLocks/>
          </p:cNvSpPr>
          <p:nvPr/>
        </p:nvSpPr>
        <p:spPr>
          <a:xfrm>
            <a:off x="1158831" y="515546"/>
            <a:ext cx="9668219" cy="9318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400" b="1">
                <a:solidFill>
                  <a:srgbClr val="000000"/>
                </a:solidFill>
                <a:latin typeface="Montserrat"/>
                <a:cs typeface="Poppins"/>
              </a:rPr>
              <a:t>Wat weten we uit onderzoek?</a:t>
            </a:r>
            <a:endParaRPr lang="nl-NL" b="1">
              <a:cs typeface="Calibri Light"/>
            </a:endParaRPr>
          </a:p>
        </p:txBody>
      </p:sp>
    </p:spTree>
    <p:extLst>
      <p:ext uri="{BB962C8B-B14F-4D97-AF65-F5344CB8AC3E}">
        <p14:creationId xmlns:p14="http://schemas.microsoft.com/office/powerpoint/2010/main" val="3584161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a:extLst>
              <a:ext uri="{FF2B5EF4-FFF2-40B4-BE49-F238E27FC236}">
                <a16:creationId xmlns:a16="http://schemas.microsoft.com/office/drawing/2014/main" id="{3E52ED87-99BA-CE19-936A-0ADF4BB71C53}"/>
              </a:ext>
            </a:extLst>
          </p:cNvPr>
          <p:cNvSpPr>
            <a:spLocks noGrp="1" noChangeArrowheads="1"/>
          </p:cNvSpPr>
          <p:nvPr>
            <p:ph type="title"/>
          </p:nvPr>
        </p:nvSpPr>
        <p:spPr>
          <a:xfrm>
            <a:off x="1006899" y="1188637"/>
            <a:ext cx="9407962" cy="4480726"/>
          </a:xfrm>
        </p:spPr>
        <p:txBody>
          <a:bodyPr>
            <a:normAutofit/>
          </a:bodyPr>
          <a:lstStyle/>
          <a:p>
            <a:pPr algn="ctr" eaLnBrk="1" hangingPunct="1"/>
            <a:r>
              <a:rPr lang="nl-NL" altLang="nl-BE" sz="2400">
                <a:latin typeface="Poppins" panose="00000500000000000000" pitchFamily="2" charset="0"/>
                <a:cs typeface="Poppins" panose="00000500000000000000" pitchFamily="2" charset="0"/>
              </a:rPr>
              <a:t>Nog andere ordeningsprincipes?</a:t>
            </a:r>
          </a:p>
        </p:txBody>
      </p:sp>
      <p:pic>
        <p:nvPicPr>
          <p:cNvPr id="10" name="Tijdelijke aanduiding voor inhoud 8">
            <a:extLst>
              <a:ext uri="{FF2B5EF4-FFF2-40B4-BE49-F238E27FC236}">
                <a16:creationId xmlns:a16="http://schemas.microsoft.com/office/drawing/2014/main" id="{4F671014-29FB-EB2D-815F-43138A75C9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1143" y="0"/>
            <a:ext cx="1813302" cy="1813302"/>
          </a:xfrm>
          <a:prstGeom prst="rect">
            <a:avLst/>
          </a:prstGeom>
        </p:spPr>
      </p:pic>
    </p:spTree>
    <p:extLst>
      <p:ext uri="{BB962C8B-B14F-4D97-AF65-F5344CB8AC3E}">
        <p14:creationId xmlns:p14="http://schemas.microsoft.com/office/powerpoint/2010/main" val="3089961233"/>
      </p:ext>
    </p:extLst>
  </p:cSld>
  <p:clrMapOvr>
    <a:masterClrMapping/>
  </p:clrMapOvr>
</p:sld>
</file>

<file path=ppt/theme/theme1.xml><?xml version="1.0" encoding="utf-8"?>
<a:theme xmlns:a="http://schemas.openxmlformats.org/drawingml/2006/main" name="Office Theme">
  <a:themeElements>
    <a:clrScheme name="Aangepast 1">
      <a:dk1>
        <a:srgbClr val="C55A11"/>
      </a:dk1>
      <a:lt1>
        <a:sysClr val="window" lastClr="FFFFFF"/>
      </a:lt1>
      <a:dk2>
        <a:srgbClr val="C55A11"/>
      </a:dk2>
      <a:lt2>
        <a:srgbClr val="FFFFFF"/>
      </a:lt2>
      <a:accent1>
        <a:srgbClr val="C55A11"/>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chool's Out (SOT)">
      <a:majorFont>
        <a:latin typeface="Calibri Light"/>
        <a:ea typeface=""/>
        <a:cs typeface=""/>
      </a:majorFont>
      <a:minorFont>
        <a:latin typeface="Calibri"/>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angepast ontwerp">
  <a:themeElements>
    <a:clrScheme name="Aangepast 1">
      <a:dk1>
        <a:srgbClr val="C55A11"/>
      </a:dk1>
      <a:lt1>
        <a:sysClr val="window" lastClr="FFFFFF"/>
      </a:lt1>
      <a:dk2>
        <a:srgbClr val="C55A11"/>
      </a:dk2>
      <a:lt2>
        <a:srgbClr val="FFFFFF"/>
      </a:lt2>
      <a:accent1>
        <a:srgbClr val="C55A11"/>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Aangepast ontwerp">
  <a:themeElements>
    <a:clrScheme name="Aangepast 1">
      <a:dk1>
        <a:srgbClr val="C55A11"/>
      </a:dk1>
      <a:lt1>
        <a:sysClr val="window" lastClr="FFFFFF"/>
      </a:lt1>
      <a:dk2>
        <a:srgbClr val="C55A11"/>
      </a:dk2>
      <a:lt2>
        <a:srgbClr val="FFFFFF"/>
      </a:lt2>
      <a:accent1>
        <a:srgbClr val="C55A11"/>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Aangepast 1">
      <a:dk1>
        <a:srgbClr val="C55A11"/>
      </a:dk1>
      <a:lt1>
        <a:sysClr val="window" lastClr="FFFFFF"/>
      </a:lt1>
      <a:dk2>
        <a:srgbClr val="C55A11"/>
      </a:dk2>
      <a:lt2>
        <a:srgbClr val="FFFFFF"/>
      </a:lt2>
      <a:accent1>
        <a:srgbClr val="C55A11"/>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chool's Out (SOT)">
      <a:majorFont>
        <a:latin typeface="Calibri Light"/>
        <a:ea typeface=""/>
        <a:cs typeface=""/>
      </a:majorFont>
      <a:minorFont>
        <a:latin typeface="Calibri"/>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795a6355-daaa-4b92-b62f-cc8d3b4dcbd9" xsi:nil="true"/>
    <lcf76f155ced4ddcb4097134ff3c332f xmlns="795a6355-daaa-4b92-b62f-cc8d3b4dcbd9">
      <Terms xmlns="http://schemas.microsoft.com/office/infopath/2007/PartnerControls"/>
    </lcf76f155ced4ddcb4097134ff3c332f>
    <TaxCatchAll xmlns="7340a75f-d0d6-4cbc-87f3-764fa94f95b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326DFB4FE092044ADD2C03F2F2FC9AB" ma:contentTypeVersion="18" ma:contentTypeDescription="Een nieuw document maken." ma:contentTypeScope="" ma:versionID="41d26f841358d30c2e86cf75e926b229">
  <xsd:schema xmlns:xsd="http://www.w3.org/2001/XMLSchema" xmlns:xs="http://www.w3.org/2001/XMLSchema" xmlns:p="http://schemas.microsoft.com/office/2006/metadata/properties" xmlns:ns2="795a6355-daaa-4b92-b62f-cc8d3b4dcbd9" xmlns:ns3="7340a75f-d0d6-4cbc-87f3-764fa94f95ba" targetNamespace="http://schemas.microsoft.com/office/2006/metadata/properties" ma:root="true" ma:fieldsID="a1bce08601302085d5d06dcb8e021b3f" ns2:_="" ns3:_="">
    <xsd:import namespace="795a6355-daaa-4b92-b62f-cc8d3b4dcbd9"/>
    <xsd:import namespace="7340a75f-d0d6-4cbc-87f3-764fa94f95b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2:_Flow_SignoffStatu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5a6355-daaa-4b92-b62f-cc8d3b4dcb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Afmeldingsstatus" ma:internalName="Afmeldings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e3876a6f-1942-45eb-bb87-2a83dcaff9f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340a75f-d0d6-4cbc-87f3-764fa94f95ba"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4" nillable="true" ma:displayName="Taxonomy Catch All Column" ma:hidden="true" ma:list="{630d90be-dd0e-4872-b0b2-684913c66ad5}" ma:internalName="TaxCatchAll" ma:showField="CatchAllData" ma:web="7340a75f-d0d6-4cbc-87f3-764fa94f95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71434B-607B-4556-87C2-3053C4E2F47B}">
  <ds:schemaRefs>
    <ds:schemaRef ds:uri="7340a75f-d0d6-4cbc-87f3-764fa94f95ba"/>
    <ds:schemaRef ds:uri="http://schemas.microsoft.com/office/2006/metadata/properties"/>
    <ds:schemaRef ds:uri="http://purl.org/dc/dcmitype/"/>
    <ds:schemaRef ds:uri="795a6355-daaa-4b92-b62f-cc8d3b4dcbd9"/>
    <ds:schemaRef ds:uri="http://schemas.microsoft.com/office/2006/documentManagement/types"/>
    <ds:schemaRef ds:uri="http://purl.org/dc/elements/1.1/"/>
    <ds:schemaRef ds:uri="http://www.w3.org/XML/1998/namespace"/>
    <ds:schemaRef ds:uri="http://purl.org/dc/term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6A8D6FAE-8278-4FAC-8CA9-391BB1309B3F}">
  <ds:schemaRefs>
    <ds:schemaRef ds:uri="7340a75f-d0d6-4cbc-87f3-764fa94f95ba"/>
    <ds:schemaRef ds:uri="795a6355-daaa-4b92-b62f-cc8d3b4dcb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193EE6B-262A-4E05-B11C-8A7F36534A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5435</Words>
  <Application>Microsoft Office PowerPoint</Application>
  <PresentationFormat>Breedbeeld</PresentationFormat>
  <Paragraphs>476</Paragraphs>
  <Slides>44</Slides>
  <Notes>34</Notes>
  <HiddenSlides>0</HiddenSlides>
  <MMClips>0</MMClips>
  <ScaleCrop>false</ScaleCrop>
  <HeadingPairs>
    <vt:vector size="6" baseType="variant">
      <vt:variant>
        <vt:lpstr>Gebruikte lettertypen</vt:lpstr>
      </vt:variant>
      <vt:variant>
        <vt:i4>12</vt:i4>
      </vt:variant>
      <vt:variant>
        <vt:lpstr>Thema</vt:lpstr>
      </vt:variant>
      <vt:variant>
        <vt:i4>4</vt:i4>
      </vt:variant>
      <vt:variant>
        <vt:lpstr>Diatitels</vt:lpstr>
      </vt:variant>
      <vt:variant>
        <vt:i4>44</vt:i4>
      </vt:variant>
    </vt:vector>
  </HeadingPairs>
  <TitlesOfParts>
    <vt:vector size="60" baseType="lpstr">
      <vt:lpstr>Arial</vt:lpstr>
      <vt:lpstr>Arial Rounded MT Bold</vt:lpstr>
      <vt:lpstr>Avenir Next Medium</vt:lpstr>
      <vt:lpstr>Calibri</vt:lpstr>
      <vt:lpstr>Calibri Light</vt:lpstr>
      <vt:lpstr>Karmilla</vt:lpstr>
      <vt:lpstr>Montserrat</vt:lpstr>
      <vt:lpstr>Nunito</vt:lpstr>
      <vt:lpstr>Nunito Sans</vt:lpstr>
      <vt:lpstr>Poppins</vt:lpstr>
      <vt:lpstr>proxima_nova_rgregular</vt:lpstr>
      <vt:lpstr>Roboto</vt:lpstr>
      <vt:lpstr>Office Theme</vt:lpstr>
      <vt:lpstr>1_Aangepast ontwerp</vt:lpstr>
      <vt:lpstr>1_Aangepast ontwerp</vt:lpstr>
      <vt:lpstr>2_Office Theme</vt:lpstr>
      <vt:lpstr>PowerPoint-presentatie</vt:lpstr>
      <vt:lpstr>Hoe ga je om met LGBTI-gerelateerde conflicten ?</vt:lpstr>
      <vt:lpstr>Kennismaking</vt:lpstr>
      <vt:lpstr>Gender en genderstereotypering</vt:lpstr>
      <vt:lpstr>Gendernormen</vt:lpstr>
      <vt:lpstr>Probleem?</vt:lpstr>
      <vt:lpstr>PowerPoint-presentatie</vt:lpstr>
      <vt:lpstr>PowerPoint-presentatie</vt:lpstr>
      <vt:lpstr>Nog andere ordeningsprincipes?</vt:lpstr>
      <vt:lpstr>Kruispuntdenken</vt:lpstr>
      <vt:lpstr>Gender- en seksuele diversiteit</vt:lpstr>
      <vt:lpstr>Geslacht</vt:lpstr>
      <vt:lpstr>Genderidentiteit</vt:lpstr>
      <vt:lpstr>Genderidentiteit</vt:lpstr>
      <vt:lpstr>Genderidentiteit</vt:lpstr>
      <vt:lpstr>Voornaamwoorden</vt:lpstr>
      <vt:lpstr>Voornaamwoorden</vt:lpstr>
      <vt:lpstr>Genderidentiteit</vt:lpstr>
      <vt:lpstr>Genderidentiteit</vt:lpstr>
      <vt:lpstr>Genderexpressie</vt:lpstr>
      <vt:lpstr>Genderexpressie</vt:lpstr>
      <vt:lpstr>Aantrekking</vt:lpstr>
      <vt:lpstr>PowerPoint-presentatie</vt:lpstr>
      <vt:lpstr>Cijfers &amp; impact</vt:lpstr>
      <vt:lpstr>Cijfers</vt:lpstr>
      <vt:lpstr>Impact van LGBTI-negatief taalgebruik</vt:lpstr>
      <vt:lpstr>Impact van LGBTI-negatief taalgebruik</vt:lpstr>
      <vt:lpstr>Impact van LGBTI-negatief taalgebruik</vt:lpstr>
      <vt:lpstr>Tips &amp; tricks</vt:lpstr>
      <vt:lpstr>Reageer altijd</vt:lpstr>
      <vt:lpstr>Reageer altijd!</vt:lpstr>
      <vt:lpstr>Reageer altijd!</vt:lpstr>
      <vt:lpstr>Hoe reageren bij doelbewust uitschelden?</vt:lpstr>
      <vt:lpstr>Hoe reageren bij doelbewust uitschelden?</vt:lpstr>
      <vt:lpstr>Hoe reageren bij doelbewust uitschelden?</vt:lpstr>
      <vt:lpstr>Betrek je collega’s bij het verhaal</vt:lpstr>
      <vt:lpstr>Communicatie</vt:lpstr>
      <vt:lpstr>Casus (1)</vt:lpstr>
      <vt:lpstr>Casus (2)</vt:lpstr>
      <vt:lpstr>Casus (3)</vt:lpstr>
      <vt:lpstr>PowerPoint-presentatie</vt:lpstr>
      <vt:lpstr>Werk aan een open en veilig schoolklimaat met heel het team</vt:lpstr>
      <vt:lpstr>Reflectievragen</vt:lpstr>
      <vt:lpstr>Meer informatie?  Neem een kijkje op: www.cavaria.be/sot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Hans Hendrikx</dc:creator>
  <cp:lastModifiedBy>Els Verbeelen</cp:lastModifiedBy>
  <cp:revision>30</cp:revision>
  <cp:lastPrinted>2022-07-05T07:10:03Z</cp:lastPrinted>
  <dcterms:created xsi:type="dcterms:W3CDTF">2020-11-27T13:08:04Z</dcterms:created>
  <dcterms:modified xsi:type="dcterms:W3CDTF">2022-09-19T14:03:09Z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0x0101009326DFB4FE092044ADD2C03F2F2FC9AB</vt:lpwstr>
  </property>
  <property fmtid="{D5CDD505-2E9C-101B-9397-08002B2CF9AE}" pid="3" name="MediaServiceImageTags">
    <vt:lpwstr/>
  </property>
</Properties>
</file>