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4"/>
    <p:sldMasterId id="2147483777" r:id="rId5"/>
    <p:sldMasterId id="2147483788" r:id="rId6"/>
  </p:sldMasterIdLst>
  <p:notesMasterIdLst>
    <p:notesMasterId r:id="rId62"/>
  </p:notesMasterIdLst>
  <p:handoutMasterIdLst>
    <p:handoutMasterId r:id="rId63"/>
  </p:handoutMasterIdLst>
  <p:sldIdLst>
    <p:sldId id="256" r:id="rId7"/>
    <p:sldId id="515" r:id="rId8"/>
    <p:sldId id="337" r:id="rId9"/>
    <p:sldId id="517" r:id="rId10"/>
    <p:sldId id="442" r:id="rId11"/>
    <p:sldId id="545" r:id="rId12"/>
    <p:sldId id="518" r:id="rId13"/>
    <p:sldId id="537" r:id="rId14"/>
    <p:sldId id="544" r:id="rId15"/>
    <p:sldId id="502" r:id="rId16"/>
    <p:sldId id="520" r:id="rId17"/>
    <p:sldId id="311" r:id="rId18"/>
    <p:sldId id="314" r:id="rId19"/>
    <p:sldId id="316" r:id="rId20"/>
    <p:sldId id="317" r:id="rId21"/>
    <p:sldId id="504" r:id="rId22"/>
    <p:sldId id="480" r:id="rId23"/>
    <p:sldId id="318" r:id="rId24"/>
    <p:sldId id="535" r:id="rId25"/>
    <p:sldId id="321" r:id="rId26"/>
    <p:sldId id="322" r:id="rId27"/>
    <p:sldId id="324" r:id="rId28"/>
    <p:sldId id="536" r:id="rId29"/>
    <p:sldId id="264" r:id="rId30"/>
    <p:sldId id="329" r:id="rId31"/>
    <p:sldId id="261" r:id="rId32"/>
    <p:sldId id="299" r:id="rId33"/>
    <p:sldId id="265" r:id="rId34"/>
    <p:sldId id="267" r:id="rId35"/>
    <p:sldId id="346" r:id="rId36"/>
    <p:sldId id="342" r:id="rId37"/>
    <p:sldId id="270" r:id="rId38"/>
    <p:sldId id="332" r:id="rId39"/>
    <p:sldId id="547" r:id="rId40"/>
    <p:sldId id="548" r:id="rId41"/>
    <p:sldId id="549" r:id="rId42"/>
    <p:sldId id="300" r:id="rId43"/>
    <p:sldId id="325" r:id="rId44"/>
    <p:sldId id="328" r:id="rId45"/>
    <p:sldId id="333" r:id="rId46"/>
    <p:sldId id="334" r:id="rId47"/>
    <p:sldId id="283" r:id="rId48"/>
    <p:sldId id="284" r:id="rId49"/>
    <p:sldId id="285" r:id="rId50"/>
    <p:sldId id="286" r:id="rId51"/>
    <p:sldId id="287" r:id="rId52"/>
    <p:sldId id="291" r:id="rId53"/>
    <p:sldId id="538" r:id="rId54"/>
    <p:sldId id="539" r:id="rId55"/>
    <p:sldId id="541" r:id="rId56"/>
    <p:sldId id="543" r:id="rId57"/>
    <p:sldId id="296" r:id="rId58"/>
    <p:sldId id="297" r:id="rId59"/>
    <p:sldId id="353" r:id="rId60"/>
    <p:sldId id="511" r:id="rId6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105215-267F-AED7-9FFC-084113C60444}" name="Els Verbeelen" initials="EV" userId="S::els.verbeelen@cavaria.be::c6e6fa81-26b4-40ed-931c-ed4df40a6a2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ije van Huffelen" initials="MvH" lastIdx="2" clrIdx="0">
    <p:extLst>
      <p:ext uri="{19B8F6BF-5375-455C-9EA6-DF929625EA0E}">
        <p15:presenceInfo xmlns:p15="http://schemas.microsoft.com/office/powerpoint/2012/main" userId="Marije van Huffel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5BAE1"/>
    <a:srgbClr val="BBDEFB"/>
    <a:srgbClr val="FCEADE"/>
    <a:srgbClr val="FFFFFF"/>
    <a:srgbClr val="702283"/>
    <a:srgbClr val="F0E2F6"/>
    <a:srgbClr val="33CC33"/>
    <a:srgbClr val="00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C5B2C6-EB5D-E7E7-7C01-E4281A222157}" v="4" dt="2022-08-01T13:07:10.376"/>
    <p1510:client id="{95678047-3415-1EFA-53EC-1C0A207A771A}" v="39" dt="2022-09-06T15:27:46.774"/>
    <p1510:client id="{9D4E3B7E-6172-62DA-1FBA-0990E1F5A769}" v="25" dt="2022-09-20T14:06:17.777"/>
    <p1510:client id="{BEDC84AD-57FF-B07D-3E76-C110C4D1EBA8}" v="1" dt="2022-08-01T12:51:07.542"/>
    <p1510:client id="{F3A7C1E2-7B5E-2536-90B7-75293C7F75A1}" v="7" dt="2022-08-01T12:49:49.23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Stijl, thema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697" autoAdjust="0"/>
  </p:normalViewPr>
  <p:slideViewPr>
    <p:cSldViewPr snapToGrid="0">
      <p:cViewPr varScale="1">
        <p:scale>
          <a:sx n="35" d="100"/>
          <a:sy n="35" d="100"/>
        </p:scale>
        <p:origin x="1776" y="4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1.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commentAuthors" Target="commentAuthors.xml"/><Relationship Id="rId69" Type="http://schemas.microsoft.com/office/2016/11/relationships/changesInfo" Target="changesInfos/changesInfo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notesMaster" Target="notesMasters/notesMaster1.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je van Huffelen" userId="S::marije.vanhuffelen@cavaria.be::3ad0929d-e140-4927-9844-b5d61bf3c7c0" providerId="AD" clId="Web-{7DC5B2C6-EB5D-E7E7-7C01-E4281A222157}"/>
    <pc:docChg chg="modSld">
      <pc:chgData name="Marije van Huffelen" userId="S::marije.vanhuffelen@cavaria.be::3ad0929d-e140-4927-9844-b5d61bf3c7c0" providerId="AD" clId="Web-{7DC5B2C6-EB5D-E7E7-7C01-E4281A222157}" dt="2022-08-01T13:07:10.376" v="3"/>
      <pc:docMkLst>
        <pc:docMk/>
      </pc:docMkLst>
      <pc:sldChg chg="modSp delAnim">
        <pc:chgData name="Marije van Huffelen" userId="S::marije.vanhuffelen@cavaria.be::3ad0929d-e140-4927-9844-b5d61bf3c7c0" providerId="AD" clId="Web-{7DC5B2C6-EB5D-E7E7-7C01-E4281A222157}" dt="2022-08-01T13:07:10.376" v="3"/>
        <pc:sldMkLst>
          <pc:docMk/>
          <pc:sldMk cId="2265816955" sldId="504"/>
        </pc:sldMkLst>
        <pc:picChg chg="mod">
          <ac:chgData name="Marije van Huffelen" userId="S::marije.vanhuffelen@cavaria.be::3ad0929d-e140-4927-9844-b5d61bf3c7c0" providerId="AD" clId="Web-{7DC5B2C6-EB5D-E7E7-7C01-E4281A222157}" dt="2022-08-01T13:07:09.407" v="2" actId="1076"/>
          <ac:picMkLst>
            <pc:docMk/>
            <pc:sldMk cId="2265816955" sldId="504"/>
            <ac:picMk id="6" creationId="{00000000-0000-0000-0000-000000000000}"/>
          </ac:picMkLst>
        </pc:picChg>
      </pc:sldChg>
    </pc:docChg>
  </pc:docChgLst>
  <pc:docChgLst>
    <pc:chgData name="Marije van Huffelen" userId="S::marije.vanhuffelen@cavaria.be::3ad0929d-e140-4927-9844-b5d61bf3c7c0" providerId="AD" clId="Web-{95678047-3415-1EFA-53EC-1C0A207A771A}"/>
    <pc:docChg chg="modSld">
      <pc:chgData name="Marije van Huffelen" userId="S::marije.vanhuffelen@cavaria.be::3ad0929d-e140-4927-9844-b5d61bf3c7c0" providerId="AD" clId="Web-{95678047-3415-1EFA-53EC-1C0A207A771A}" dt="2022-09-06T15:27:46.758" v="37" actId="20577"/>
      <pc:docMkLst>
        <pc:docMk/>
      </pc:docMkLst>
      <pc:sldChg chg="modSp">
        <pc:chgData name="Marije van Huffelen" userId="S::marije.vanhuffelen@cavaria.be::3ad0929d-e140-4927-9844-b5d61bf3c7c0" providerId="AD" clId="Web-{95678047-3415-1EFA-53EC-1C0A207A771A}" dt="2022-09-06T15:26:12.505" v="13" actId="20577"/>
        <pc:sldMkLst>
          <pc:docMk/>
          <pc:sldMk cId="1026184132" sldId="265"/>
        </pc:sldMkLst>
        <pc:spChg chg="mod">
          <ac:chgData name="Marije van Huffelen" userId="S::marije.vanhuffelen@cavaria.be::3ad0929d-e140-4927-9844-b5d61bf3c7c0" providerId="AD" clId="Web-{95678047-3415-1EFA-53EC-1C0A207A771A}" dt="2022-09-06T15:26:12.505" v="13" actId="20577"/>
          <ac:spMkLst>
            <pc:docMk/>
            <pc:sldMk cId="1026184132" sldId="265"/>
            <ac:spMk id="3" creationId="{00000000-0000-0000-0000-000000000000}"/>
          </ac:spMkLst>
        </pc:spChg>
      </pc:sldChg>
      <pc:sldChg chg="modSp">
        <pc:chgData name="Marije van Huffelen" userId="S::marije.vanhuffelen@cavaria.be::3ad0929d-e140-4927-9844-b5d61bf3c7c0" providerId="AD" clId="Web-{95678047-3415-1EFA-53EC-1C0A207A771A}" dt="2022-09-06T15:27:30.899" v="25"/>
        <pc:sldMkLst>
          <pc:docMk/>
          <pc:sldMk cId="1695062589" sldId="296"/>
        </pc:sldMkLst>
        <pc:graphicFrameChg chg="mod modGraphic">
          <ac:chgData name="Marije van Huffelen" userId="S::marije.vanhuffelen@cavaria.be::3ad0929d-e140-4927-9844-b5d61bf3c7c0" providerId="AD" clId="Web-{95678047-3415-1EFA-53EC-1C0A207A771A}" dt="2022-09-06T15:27:30.899" v="25"/>
          <ac:graphicFrameMkLst>
            <pc:docMk/>
            <pc:sldMk cId="1695062589" sldId="296"/>
            <ac:graphicFrameMk id="7" creationId="{B964769B-53E3-7000-9012-AC737B96DD6A}"/>
          </ac:graphicFrameMkLst>
        </pc:graphicFrameChg>
      </pc:sldChg>
      <pc:sldChg chg="modSp">
        <pc:chgData name="Marije van Huffelen" userId="S::marije.vanhuffelen@cavaria.be::3ad0929d-e140-4927-9844-b5d61bf3c7c0" providerId="AD" clId="Web-{95678047-3415-1EFA-53EC-1C0A207A771A}" dt="2022-09-06T15:24:37.455" v="7" actId="20577"/>
        <pc:sldMkLst>
          <pc:docMk/>
          <pc:sldMk cId="1798609144" sldId="299"/>
        </pc:sldMkLst>
        <pc:spChg chg="mod">
          <ac:chgData name="Marije van Huffelen" userId="S::marije.vanhuffelen@cavaria.be::3ad0929d-e140-4927-9844-b5d61bf3c7c0" providerId="AD" clId="Web-{95678047-3415-1EFA-53EC-1C0A207A771A}" dt="2022-09-06T15:24:37.455" v="7" actId="20577"/>
          <ac:spMkLst>
            <pc:docMk/>
            <pc:sldMk cId="1798609144" sldId="299"/>
            <ac:spMk id="3" creationId="{00000000-0000-0000-0000-000000000000}"/>
          </ac:spMkLst>
        </pc:spChg>
      </pc:sldChg>
      <pc:sldChg chg="modSp">
        <pc:chgData name="Marije van Huffelen" userId="S::marije.vanhuffelen@cavaria.be::3ad0929d-e140-4927-9844-b5d61bf3c7c0" providerId="AD" clId="Web-{95678047-3415-1EFA-53EC-1C0A207A771A}" dt="2022-09-06T15:26:37.022" v="16" actId="20577"/>
        <pc:sldMkLst>
          <pc:docMk/>
          <pc:sldMk cId="3093949959" sldId="346"/>
        </pc:sldMkLst>
        <pc:spChg chg="mod">
          <ac:chgData name="Marije van Huffelen" userId="S::marije.vanhuffelen@cavaria.be::3ad0929d-e140-4927-9844-b5d61bf3c7c0" providerId="AD" clId="Web-{95678047-3415-1EFA-53EC-1C0A207A771A}" dt="2022-09-06T15:26:37.022" v="16" actId="20577"/>
          <ac:spMkLst>
            <pc:docMk/>
            <pc:sldMk cId="3093949959" sldId="346"/>
            <ac:spMk id="3" creationId="{00000000-0000-0000-0000-000000000000}"/>
          </ac:spMkLst>
        </pc:spChg>
      </pc:sldChg>
      <pc:sldChg chg="modSp">
        <pc:chgData name="Marije van Huffelen" userId="S::marije.vanhuffelen@cavaria.be::3ad0929d-e140-4927-9844-b5d61bf3c7c0" providerId="AD" clId="Web-{95678047-3415-1EFA-53EC-1C0A207A771A}" dt="2022-09-06T15:27:46.758" v="37" actId="20577"/>
        <pc:sldMkLst>
          <pc:docMk/>
          <pc:sldMk cId="1629646173" sldId="511"/>
        </pc:sldMkLst>
        <pc:spChg chg="mod">
          <ac:chgData name="Marije van Huffelen" userId="S::marije.vanhuffelen@cavaria.be::3ad0929d-e140-4927-9844-b5d61bf3c7c0" providerId="AD" clId="Web-{95678047-3415-1EFA-53EC-1C0A207A771A}" dt="2022-09-06T15:27:46.758" v="37" actId="20577"/>
          <ac:spMkLst>
            <pc:docMk/>
            <pc:sldMk cId="1629646173" sldId="511"/>
            <ac:spMk id="4" creationId="{27067E91-877B-15DF-D363-62A533B96A72}"/>
          </ac:spMkLst>
        </pc:spChg>
      </pc:sldChg>
      <pc:sldChg chg="modSp">
        <pc:chgData name="Marije van Huffelen" userId="S::marije.vanhuffelen@cavaria.be::3ad0929d-e140-4927-9844-b5d61bf3c7c0" providerId="AD" clId="Web-{95678047-3415-1EFA-53EC-1C0A207A771A}" dt="2022-09-06T14:02:37.973" v="5" actId="14100"/>
        <pc:sldMkLst>
          <pc:docMk/>
          <pc:sldMk cId="674534895" sldId="547"/>
        </pc:sldMkLst>
        <pc:spChg chg="mod">
          <ac:chgData name="Marije van Huffelen" userId="S::marije.vanhuffelen@cavaria.be::3ad0929d-e140-4927-9844-b5d61bf3c7c0" providerId="AD" clId="Web-{95678047-3415-1EFA-53EC-1C0A207A771A}" dt="2022-09-06T14:02:37.973" v="5" actId="14100"/>
          <ac:spMkLst>
            <pc:docMk/>
            <pc:sldMk cId="674534895" sldId="547"/>
            <ac:spMk id="37" creationId="{5C6ED85A-5233-56B8-E449-80B292E4B4D8}"/>
          </ac:spMkLst>
        </pc:spChg>
        <pc:spChg chg="mod">
          <ac:chgData name="Marije van Huffelen" userId="S::marije.vanhuffelen@cavaria.be::3ad0929d-e140-4927-9844-b5d61bf3c7c0" providerId="AD" clId="Web-{95678047-3415-1EFA-53EC-1C0A207A771A}" dt="2022-09-06T14:02:16.550" v="0" actId="14100"/>
          <ac:spMkLst>
            <pc:docMk/>
            <pc:sldMk cId="674534895" sldId="547"/>
            <ac:spMk id="48" creationId="{0172A4D2-61C0-E29A-BABF-086FC4EDC625}"/>
          </ac:spMkLst>
        </pc:spChg>
      </pc:sldChg>
      <pc:sldChg chg="modSp">
        <pc:chgData name="Marije van Huffelen" userId="S::marije.vanhuffelen@cavaria.be::3ad0929d-e140-4927-9844-b5d61bf3c7c0" providerId="AD" clId="Web-{95678047-3415-1EFA-53EC-1C0A207A771A}" dt="2022-09-06T14:02:33.472" v="4" actId="14100"/>
        <pc:sldMkLst>
          <pc:docMk/>
          <pc:sldMk cId="852415019" sldId="548"/>
        </pc:sldMkLst>
        <pc:spChg chg="mod">
          <ac:chgData name="Marije van Huffelen" userId="S::marije.vanhuffelen@cavaria.be::3ad0929d-e140-4927-9844-b5d61bf3c7c0" providerId="AD" clId="Web-{95678047-3415-1EFA-53EC-1C0A207A771A}" dt="2022-09-06T14:02:33.472" v="4" actId="14100"/>
          <ac:spMkLst>
            <pc:docMk/>
            <pc:sldMk cId="852415019" sldId="548"/>
            <ac:spMk id="37" creationId="{5C6ED85A-5233-56B8-E449-80B292E4B4D8}"/>
          </ac:spMkLst>
        </pc:spChg>
        <pc:spChg chg="mod">
          <ac:chgData name="Marije van Huffelen" userId="S::marije.vanhuffelen@cavaria.be::3ad0929d-e140-4927-9844-b5d61bf3c7c0" providerId="AD" clId="Web-{95678047-3415-1EFA-53EC-1C0A207A771A}" dt="2022-09-06T14:02:21.534" v="1" actId="14100"/>
          <ac:spMkLst>
            <pc:docMk/>
            <pc:sldMk cId="852415019" sldId="548"/>
            <ac:spMk id="48" creationId="{0172A4D2-61C0-E29A-BABF-086FC4EDC625}"/>
          </ac:spMkLst>
        </pc:spChg>
      </pc:sldChg>
      <pc:sldChg chg="modSp">
        <pc:chgData name="Marije van Huffelen" userId="S::marije.vanhuffelen@cavaria.be::3ad0929d-e140-4927-9844-b5d61bf3c7c0" providerId="AD" clId="Web-{95678047-3415-1EFA-53EC-1C0A207A771A}" dt="2022-09-06T14:02:29.206" v="3" actId="14100"/>
        <pc:sldMkLst>
          <pc:docMk/>
          <pc:sldMk cId="2918647889" sldId="549"/>
        </pc:sldMkLst>
        <pc:spChg chg="mod">
          <ac:chgData name="Marije van Huffelen" userId="S::marije.vanhuffelen@cavaria.be::3ad0929d-e140-4927-9844-b5d61bf3c7c0" providerId="AD" clId="Web-{95678047-3415-1EFA-53EC-1C0A207A771A}" dt="2022-09-06T14:02:29.206" v="3" actId="14100"/>
          <ac:spMkLst>
            <pc:docMk/>
            <pc:sldMk cId="2918647889" sldId="549"/>
            <ac:spMk id="37" creationId="{5C6ED85A-5233-56B8-E449-80B292E4B4D8}"/>
          </ac:spMkLst>
        </pc:spChg>
        <pc:spChg chg="mod">
          <ac:chgData name="Marije van Huffelen" userId="S::marije.vanhuffelen@cavaria.be::3ad0929d-e140-4927-9844-b5d61bf3c7c0" providerId="AD" clId="Web-{95678047-3415-1EFA-53EC-1C0A207A771A}" dt="2022-09-06T14:02:25.191" v="2" actId="14100"/>
          <ac:spMkLst>
            <pc:docMk/>
            <pc:sldMk cId="2918647889" sldId="549"/>
            <ac:spMk id="48" creationId="{0172A4D2-61C0-E29A-BABF-086FC4EDC625}"/>
          </ac:spMkLst>
        </pc:spChg>
      </pc:sldChg>
    </pc:docChg>
  </pc:docChgLst>
  <pc:docChgLst>
    <pc:chgData name="Els Verbeelen" userId="S::els.verbeelen@cavaria.be::c6e6fa81-26b4-40ed-931c-ed4df40a6a2c" providerId="AD" clId="Web-{17229B2D-2CD4-1BFB-58D8-D7FE368A40A4}"/>
    <pc:docChg chg="addSld delSld modSld addMainMaster">
      <pc:chgData name="Els Verbeelen" userId="S::els.verbeelen@cavaria.be::c6e6fa81-26b4-40ed-931c-ed4df40a6a2c" providerId="AD" clId="Web-{17229B2D-2CD4-1BFB-58D8-D7FE368A40A4}" dt="2022-07-08T12:45:08.558" v="22"/>
      <pc:docMkLst>
        <pc:docMk/>
      </pc:docMkLst>
      <pc:sldChg chg="modSp">
        <pc:chgData name="Els Verbeelen" userId="S::els.verbeelen@cavaria.be::c6e6fa81-26b4-40ed-931c-ed4df40a6a2c" providerId="AD" clId="Web-{17229B2D-2CD4-1BFB-58D8-D7FE368A40A4}" dt="2022-07-08T12:39:41.078" v="21" actId="20577"/>
        <pc:sldMkLst>
          <pc:docMk/>
          <pc:sldMk cId="189770023" sldId="283"/>
        </pc:sldMkLst>
        <pc:spChg chg="mod">
          <ac:chgData name="Els Verbeelen" userId="S::els.verbeelen@cavaria.be::c6e6fa81-26b4-40ed-931c-ed4df40a6a2c" providerId="AD" clId="Web-{17229B2D-2CD4-1BFB-58D8-D7FE368A40A4}" dt="2022-07-08T12:39:41.078" v="21" actId="20577"/>
          <ac:spMkLst>
            <pc:docMk/>
            <pc:sldMk cId="189770023" sldId="283"/>
            <ac:spMk id="3" creationId="{00000000-0000-0000-0000-000000000000}"/>
          </ac:spMkLst>
        </pc:spChg>
      </pc:sldChg>
      <pc:sldChg chg="modSp">
        <pc:chgData name="Els Verbeelen" userId="S::els.verbeelen@cavaria.be::c6e6fa81-26b4-40ed-931c-ed4df40a6a2c" providerId="AD" clId="Web-{17229B2D-2CD4-1BFB-58D8-D7FE368A40A4}" dt="2022-07-08T12:45:08.558" v="22"/>
        <pc:sldMkLst>
          <pc:docMk/>
          <pc:sldMk cId="3235196416" sldId="293"/>
        </pc:sldMkLst>
        <pc:graphicFrameChg chg="modGraphic">
          <ac:chgData name="Els Verbeelen" userId="S::els.verbeelen@cavaria.be::c6e6fa81-26b4-40ed-931c-ed4df40a6a2c" providerId="AD" clId="Web-{17229B2D-2CD4-1BFB-58D8-D7FE368A40A4}" dt="2022-07-08T12:45:08.558" v="22"/>
          <ac:graphicFrameMkLst>
            <pc:docMk/>
            <pc:sldMk cId="3235196416" sldId="293"/>
            <ac:graphicFrameMk id="5" creationId="{00000000-0000-0000-0000-000000000000}"/>
          </ac:graphicFrameMkLst>
        </pc:graphicFrameChg>
      </pc:sldChg>
      <pc:sldChg chg="modNotes">
        <pc:chgData name="Els Verbeelen" userId="S::els.verbeelen@cavaria.be::c6e6fa81-26b4-40ed-931c-ed4df40a6a2c" providerId="AD" clId="Web-{17229B2D-2CD4-1BFB-58D8-D7FE368A40A4}" dt="2022-07-08T12:12:32.289" v="1"/>
        <pc:sldMkLst>
          <pc:docMk/>
          <pc:sldMk cId="1798609144" sldId="299"/>
        </pc:sldMkLst>
      </pc:sldChg>
      <pc:sldChg chg="del">
        <pc:chgData name="Els Verbeelen" userId="S::els.verbeelen@cavaria.be::c6e6fa81-26b4-40ed-931c-ed4df40a6a2c" providerId="AD" clId="Web-{17229B2D-2CD4-1BFB-58D8-D7FE368A40A4}" dt="2022-07-08T12:36:17.468" v="13"/>
        <pc:sldMkLst>
          <pc:docMk/>
          <pc:sldMk cId="424239908" sldId="327"/>
        </pc:sldMkLst>
      </pc:sldChg>
      <pc:sldChg chg="modNotes">
        <pc:chgData name="Els Verbeelen" userId="S::els.verbeelen@cavaria.be::c6e6fa81-26b4-40ed-931c-ed4df40a6a2c" providerId="AD" clId="Web-{17229B2D-2CD4-1BFB-58D8-D7FE368A40A4}" dt="2022-07-08T12:36:14.530" v="12"/>
        <pc:sldMkLst>
          <pc:docMk/>
          <pc:sldMk cId="2157558734" sldId="328"/>
        </pc:sldMkLst>
      </pc:sldChg>
      <pc:sldChg chg="modNotes">
        <pc:chgData name="Els Verbeelen" userId="S::els.verbeelen@cavaria.be::c6e6fa81-26b4-40ed-931c-ed4df40a6a2c" providerId="AD" clId="Web-{17229B2D-2CD4-1BFB-58D8-D7FE368A40A4}" dt="2022-07-08T12:37:22.395" v="16"/>
        <pc:sldMkLst>
          <pc:docMk/>
          <pc:sldMk cId="3950720116" sldId="333"/>
        </pc:sldMkLst>
      </pc:sldChg>
      <pc:sldChg chg="add modNotes">
        <pc:chgData name="Els Verbeelen" userId="S::els.verbeelen@cavaria.be::c6e6fa81-26b4-40ed-931c-ed4df40a6a2c" providerId="AD" clId="Web-{17229B2D-2CD4-1BFB-58D8-D7FE368A40A4}" dt="2022-07-08T12:29:41.514" v="8"/>
        <pc:sldMkLst>
          <pc:docMk/>
          <pc:sldMk cId="1746042079" sldId="533"/>
        </pc:sldMkLst>
      </pc:sldChg>
      <pc:sldMasterChg chg="add addSldLayout">
        <pc:chgData name="Els Verbeelen" userId="S::els.verbeelen@cavaria.be::c6e6fa81-26b4-40ed-931c-ed4df40a6a2c" providerId="AD" clId="Web-{17229B2D-2CD4-1BFB-58D8-D7FE368A40A4}" dt="2022-07-08T12:16:24.511" v="2"/>
        <pc:sldMasterMkLst>
          <pc:docMk/>
          <pc:sldMasterMk cId="1855951208" sldId="2147483726"/>
        </pc:sldMasterMkLst>
        <pc:sldLayoutChg chg="add">
          <pc:chgData name="Els Verbeelen" userId="S::els.verbeelen@cavaria.be::c6e6fa81-26b4-40ed-931c-ed4df40a6a2c" providerId="AD" clId="Web-{17229B2D-2CD4-1BFB-58D8-D7FE368A40A4}" dt="2022-07-08T12:16:24.511" v="2"/>
          <pc:sldLayoutMkLst>
            <pc:docMk/>
            <pc:sldMasterMk cId="1855951208" sldId="2147483726"/>
            <pc:sldLayoutMk cId="2584234153" sldId="2147483727"/>
          </pc:sldLayoutMkLst>
        </pc:sldLayoutChg>
        <pc:sldLayoutChg chg="add">
          <pc:chgData name="Els Verbeelen" userId="S::els.verbeelen@cavaria.be::c6e6fa81-26b4-40ed-931c-ed4df40a6a2c" providerId="AD" clId="Web-{17229B2D-2CD4-1BFB-58D8-D7FE368A40A4}" dt="2022-07-08T12:16:24.511" v="2"/>
          <pc:sldLayoutMkLst>
            <pc:docMk/>
            <pc:sldMasterMk cId="1855951208" sldId="2147483726"/>
            <pc:sldLayoutMk cId="4202844897" sldId="2147483728"/>
          </pc:sldLayoutMkLst>
        </pc:sldLayoutChg>
        <pc:sldLayoutChg chg="add">
          <pc:chgData name="Els Verbeelen" userId="S::els.verbeelen@cavaria.be::c6e6fa81-26b4-40ed-931c-ed4df40a6a2c" providerId="AD" clId="Web-{17229B2D-2CD4-1BFB-58D8-D7FE368A40A4}" dt="2022-07-08T12:16:24.511" v="2"/>
          <pc:sldLayoutMkLst>
            <pc:docMk/>
            <pc:sldMasterMk cId="1855951208" sldId="2147483726"/>
            <pc:sldLayoutMk cId="1677490188" sldId="2147483729"/>
          </pc:sldLayoutMkLst>
        </pc:sldLayoutChg>
        <pc:sldLayoutChg chg="add">
          <pc:chgData name="Els Verbeelen" userId="S::els.verbeelen@cavaria.be::c6e6fa81-26b4-40ed-931c-ed4df40a6a2c" providerId="AD" clId="Web-{17229B2D-2CD4-1BFB-58D8-D7FE368A40A4}" dt="2022-07-08T12:16:24.511" v="2"/>
          <pc:sldLayoutMkLst>
            <pc:docMk/>
            <pc:sldMasterMk cId="1855951208" sldId="2147483726"/>
            <pc:sldLayoutMk cId="248184277" sldId="2147483730"/>
          </pc:sldLayoutMkLst>
        </pc:sldLayoutChg>
        <pc:sldLayoutChg chg="add">
          <pc:chgData name="Els Verbeelen" userId="S::els.verbeelen@cavaria.be::c6e6fa81-26b4-40ed-931c-ed4df40a6a2c" providerId="AD" clId="Web-{17229B2D-2CD4-1BFB-58D8-D7FE368A40A4}" dt="2022-07-08T12:16:24.511" v="2"/>
          <pc:sldLayoutMkLst>
            <pc:docMk/>
            <pc:sldMasterMk cId="1855951208" sldId="2147483726"/>
            <pc:sldLayoutMk cId="4140238011" sldId="2147483731"/>
          </pc:sldLayoutMkLst>
        </pc:sldLayoutChg>
        <pc:sldLayoutChg chg="add">
          <pc:chgData name="Els Verbeelen" userId="S::els.verbeelen@cavaria.be::c6e6fa81-26b4-40ed-931c-ed4df40a6a2c" providerId="AD" clId="Web-{17229B2D-2CD4-1BFB-58D8-D7FE368A40A4}" dt="2022-07-08T12:16:24.511" v="2"/>
          <pc:sldLayoutMkLst>
            <pc:docMk/>
            <pc:sldMasterMk cId="1855951208" sldId="2147483726"/>
            <pc:sldLayoutMk cId="2945696215" sldId="2147483732"/>
          </pc:sldLayoutMkLst>
        </pc:sldLayoutChg>
        <pc:sldLayoutChg chg="add">
          <pc:chgData name="Els Verbeelen" userId="S::els.verbeelen@cavaria.be::c6e6fa81-26b4-40ed-931c-ed4df40a6a2c" providerId="AD" clId="Web-{17229B2D-2CD4-1BFB-58D8-D7FE368A40A4}" dt="2022-07-08T12:16:24.511" v="2"/>
          <pc:sldLayoutMkLst>
            <pc:docMk/>
            <pc:sldMasterMk cId="1855951208" sldId="2147483726"/>
            <pc:sldLayoutMk cId="3097783951" sldId="2147483733"/>
          </pc:sldLayoutMkLst>
        </pc:sldLayoutChg>
        <pc:sldLayoutChg chg="add">
          <pc:chgData name="Els Verbeelen" userId="S::els.verbeelen@cavaria.be::c6e6fa81-26b4-40ed-931c-ed4df40a6a2c" providerId="AD" clId="Web-{17229B2D-2CD4-1BFB-58D8-D7FE368A40A4}" dt="2022-07-08T12:16:24.511" v="2"/>
          <pc:sldLayoutMkLst>
            <pc:docMk/>
            <pc:sldMasterMk cId="1855951208" sldId="2147483726"/>
            <pc:sldLayoutMk cId="3962135451" sldId="2147483734"/>
          </pc:sldLayoutMkLst>
        </pc:sldLayoutChg>
        <pc:sldLayoutChg chg="add">
          <pc:chgData name="Els Verbeelen" userId="S::els.verbeelen@cavaria.be::c6e6fa81-26b4-40ed-931c-ed4df40a6a2c" providerId="AD" clId="Web-{17229B2D-2CD4-1BFB-58D8-D7FE368A40A4}" dt="2022-07-08T12:16:24.511" v="2"/>
          <pc:sldLayoutMkLst>
            <pc:docMk/>
            <pc:sldMasterMk cId="1855951208" sldId="2147483726"/>
            <pc:sldLayoutMk cId="2292546261" sldId="2147483735"/>
          </pc:sldLayoutMkLst>
        </pc:sldLayoutChg>
        <pc:sldLayoutChg chg="add">
          <pc:chgData name="Els Verbeelen" userId="S::els.verbeelen@cavaria.be::c6e6fa81-26b4-40ed-931c-ed4df40a6a2c" providerId="AD" clId="Web-{17229B2D-2CD4-1BFB-58D8-D7FE368A40A4}" dt="2022-07-08T12:16:24.511" v="2"/>
          <pc:sldLayoutMkLst>
            <pc:docMk/>
            <pc:sldMasterMk cId="1855951208" sldId="2147483726"/>
            <pc:sldLayoutMk cId="2557633823" sldId="2147483736"/>
          </pc:sldLayoutMkLst>
        </pc:sldLayoutChg>
        <pc:sldLayoutChg chg="add">
          <pc:chgData name="Els Verbeelen" userId="S::els.verbeelen@cavaria.be::c6e6fa81-26b4-40ed-931c-ed4df40a6a2c" providerId="AD" clId="Web-{17229B2D-2CD4-1BFB-58D8-D7FE368A40A4}" dt="2022-07-08T12:16:24.511" v="2"/>
          <pc:sldLayoutMkLst>
            <pc:docMk/>
            <pc:sldMasterMk cId="1855951208" sldId="2147483726"/>
            <pc:sldLayoutMk cId="574864687" sldId="2147483737"/>
          </pc:sldLayoutMkLst>
        </pc:sldLayoutChg>
        <pc:sldLayoutChg chg="add">
          <pc:chgData name="Els Verbeelen" userId="S::els.verbeelen@cavaria.be::c6e6fa81-26b4-40ed-931c-ed4df40a6a2c" providerId="AD" clId="Web-{17229B2D-2CD4-1BFB-58D8-D7FE368A40A4}" dt="2022-07-08T12:16:24.511" v="2"/>
          <pc:sldLayoutMkLst>
            <pc:docMk/>
            <pc:sldMasterMk cId="1855951208" sldId="2147483726"/>
            <pc:sldLayoutMk cId="3660038598" sldId="2147483755"/>
          </pc:sldLayoutMkLst>
        </pc:sldLayoutChg>
      </pc:sldMasterChg>
    </pc:docChg>
  </pc:docChgLst>
  <pc:docChgLst>
    <pc:chgData name="Marije van Huffelen" userId="S::marije.vanhuffelen@cavaria.be::3ad0929d-e140-4927-9844-b5d61bf3c7c0" providerId="AD" clId="Web-{0F47DBC7-A6F4-26A1-DB24-E24526E93BA6}"/>
    <pc:docChg chg="addSld delSld modSld sldOrd addMainMaster">
      <pc:chgData name="Marije van Huffelen" userId="S::marije.vanhuffelen@cavaria.be::3ad0929d-e140-4927-9844-b5d61bf3c7c0" providerId="AD" clId="Web-{0F47DBC7-A6F4-26A1-DB24-E24526E93BA6}" dt="2022-07-08T12:45:49.732" v="342" actId="20577"/>
      <pc:docMkLst>
        <pc:docMk/>
      </pc:docMkLst>
      <pc:sldChg chg="modSp">
        <pc:chgData name="Marije van Huffelen" userId="S::marije.vanhuffelen@cavaria.be::3ad0929d-e140-4927-9844-b5d61bf3c7c0" providerId="AD" clId="Web-{0F47DBC7-A6F4-26A1-DB24-E24526E93BA6}" dt="2022-07-08T12:05:04.299" v="88" actId="1076"/>
        <pc:sldMkLst>
          <pc:docMk/>
          <pc:sldMk cId="1437293531" sldId="261"/>
        </pc:sldMkLst>
        <pc:spChg chg="mod">
          <ac:chgData name="Marije van Huffelen" userId="S::marije.vanhuffelen@cavaria.be::3ad0929d-e140-4927-9844-b5d61bf3c7c0" providerId="AD" clId="Web-{0F47DBC7-A6F4-26A1-DB24-E24526E93BA6}" dt="2022-07-08T11:36:07.110" v="79" actId="20577"/>
          <ac:spMkLst>
            <pc:docMk/>
            <pc:sldMk cId="1437293531" sldId="261"/>
            <ac:spMk id="4" creationId="{00000000-0000-0000-0000-000000000000}"/>
          </ac:spMkLst>
        </pc:spChg>
        <pc:spChg chg="mod">
          <ac:chgData name="Marije van Huffelen" userId="S::marije.vanhuffelen@cavaria.be::3ad0929d-e140-4927-9844-b5d61bf3c7c0" providerId="AD" clId="Web-{0F47DBC7-A6F4-26A1-DB24-E24526E93BA6}" dt="2022-07-08T12:05:04.299" v="88" actId="1076"/>
          <ac:spMkLst>
            <pc:docMk/>
            <pc:sldMk cId="1437293531" sldId="261"/>
            <ac:spMk id="5" creationId="{00000000-0000-0000-0000-000000000000}"/>
          </ac:spMkLst>
        </pc:spChg>
      </pc:sldChg>
      <pc:sldChg chg="modSp">
        <pc:chgData name="Marije van Huffelen" userId="S::marije.vanhuffelen@cavaria.be::3ad0929d-e140-4927-9844-b5d61bf3c7c0" providerId="AD" clId="Web-{0F47DBC7-A6F4-26A1-DB24-E24526E93BA6}" dt="2022-07-08T12:13:10.457" v="91" actId="20577"/>
        <pc:sldMkLst>
          <pc:docMk/>
          <pc:sldMk cId="1026184132" sldId="265"/>
        </pc:sldMkLst>
        <pc:spChg chg="mod">
          <ac:chgData name="Marije van Huffelen" userId="S::marije.vanhuffelen@cavaria.be::3ad0929d-e140-4927-9844-b5d61bf3c7c0" providerId="AD" clId="Web-{0F47DBC7-A6F4-26A1-DB24-E24526E93BA6}" dt="2022-07-08T12:13:10.457" v="91" actId="20577"/>
          <ac:spMkLst>
            <pc:docMk/>
            <pc:sldMk cId="1026184132" sldId="265"/>
            <ac:spMk id="3" creationId="{00000000-0000-0000-0000-000000000000}"/>
          </ac:spMkLst>
        </pc:spChg>
      </pc:sldChg>
      <pc:sldChg chg="modSp del">
        <pc:chgData name="Marije van Huffelen" userId="S::marije.vanhuffelen@cavaria.be::3ad0929d-e140-4927-9844-b5d61bf3c7c0" providerId="AD" clId="Web-{0F47DBC7-A6F4-26A1-DB24-E24526E93BA6}" dt="2022-07-08T12:25:54.829" v="184"/>
        <pc:sldMkLst>
          <pc:docMk/>
          <pc:sldMk cId="4254048327" sldId="266"/>
        </pc:sldMkLst>
        <pc:spChg chg="mod">
          <ac:chgData name="Marije van Huffelen" userId="S::marije.vanhuffelen@cavaria.be::3ad0929d-e140-4927-9844-b5d61bf3c7c0" providerId="AD" clId="Web-{0F47DBC7-A6F4-26A1-DB24-E24526E93BA6}" dt="2022-07-08T12:24:37.467" v="171" actId="20577"/>
          <ac:spMkLst>
            <pc:docMk/>
            <pc:sldMk cId="4254048327" sldId="266"/>
            <ac:spMk id="3" creationId="{00000000-0000-0000-0000-000000000000}"/>
          </ac:spMkLst>
        </pc:spChg>
      </pc:sldChg>
      <pc:sldChg chg="delSp modSp">
        <pc:chgData name="Marije van Huffelen" userId="S::marije.vanhuffelen@cavaria.be::3ad0929d-e140-4927-9844-b5d61bf3c7c0" providerId="AD" clId="Web-{0F47DBC7-A6F4-26A1-DB24-E24526E93BA6}" dt="2022-07-08T12:40:25.079" v="278"/>
        <pc:sldMkLst>
          <pc:docMk/>
          <pc:sldMk cId="189770023" sldId="283"/>
        </pc:sldMkLst>
        <pc:spChg chg="mod">
          <ac:chgData name="Marije van Huffelen" userId="S::marije.vanhuffelen@cavaria.be::3ad0929d-e140-4927-9844-b5d61bf3c7c0" providerId="AD" clId="Web-{0F47DBC7-A6F4-26A1-DB24-E24526E93BA6}" dt="2022-07-08T12:40:18.470" v="277" actId="20577"/>
          <ac:spMkLst>
            <pc:docMk/>
            <pc:sldMk cId="189770023" sldId="283"/>
            <ac:spMk id="3" creationId="{00000000-0000-0000-0000-000000000000}"/>
          </ac:spMkLst>
        </pc:spChg>
        <pc:picChg chg="del">
          <ac:chgData name="Marije van Huffelen" userId="S::marije.vanhuffelen@cavaria.be::3ad0929d-e140-4927-9844-b5d61bf3c7c0" providerId="AD" clId="Web-{0F47DBC7-A6F4-26A1-DB24-E24526E93BA6}" dt="2022-07-08T12:40:25.079" v="278"/>
          <ac:picMkLst>
            <pc:docMk/>
            <pc:sldMk cId="189770023" sldId="283"/>
            <ac:picMk id="4" creationId="{00000000-0000-0000-0000-000000000000}"/>
          </ac:picMkLst>
        </pc:picChg>
      </pc:sldChg>
      <pc:sldChg chg="modSp">
        <pc:chgData name="Marije van Huffelen" userId="S::marije.vanhuffelen@cavaria.be::3ad0929d-e140-4927-9844-b5d61bf3c7c0" providerId="AD" clId="Web-{0F47DBC7-A6F4-26A1-DB24-E24526E93BA6}" dt="2022-07-08T12:41:02.315" v="286" actId="20577"/>
        <pc:sldMkLst>
          <pc:docMk/>
          <pc:sldMk cId="1788038168" sldId="285"/>
        </pc:sldMkLst>
        <pc:spChg chg="mod">
          <ac:chgData name="Marije van Huffelen" userId="S::marije.vanhuffelen@cavaria.be::3ad0929d-e140-4927-9844-b5d61bf3c7c0" providerId="AD" clId="Web-{0F47DBC7-A6F4-26A1-DB24-E24526E93BA6}" dt="2022-07-08T12:41:02.315" v="286" actId="20577"/>
          <ac:spMkLst>
            <pc:docMk/>
            <pc:sldMk cId="1788038168" sldId="285"/>
            <ac:spMk id="4" creationId="{00000000-0000-0000-0000-000000000000}"/>
          </ac:spMkLst>
        </pc:spChg>
        <pc:spChg chg="mod">
          <ac:chgData name="Marije van Huffelen" userId="S::marije.vanhuffelen@cavaria.be::3ad0929d-e140-4927-9844-b5d61bf3c7c0" providerId="AD" clId="Web-{0F47DBC7-A6F4-26A1-DB24-E24526E93BA6}" dt="2022-07-08T12:40:56.518" v="284" actId="20577"/>
          <ac:spMkLst>
            <pc:docMk/>
            <pc:sldMk cId="1788038168" sldId="285"/>
            <ac:spMk id="7" creationId="{00000000-0000-0000-0000-000000000000}"/>
          </ac:spMkLst>
        </pc:spChg>
      </pc:sldChg>
      <pc:sldChg chg="del">
        <pc:chgData name="Marije van Huffelen" userId="S::marije.vanhuffelen@cavaria.be::3ad0929d-e140-4927-9844-b5d61bf3c7c0" providerId="AD" clId="Web-{0F47DBC7-A6F4-26A1-DB24-E24526E93BA6}" dt="2022-07-08T12:41:30.004" v="287"/>
        <pc:sldMkLst>
          <pc:docMk/>
          <pc:sldMk cId="4076342158" sldId="288"/>
        </pc:sldMkLst>
      </pc:sldChg>
      <pc:sldChg chg="del">
        <pc:chgData name="Marije van Huffelen" userId="S::marije.vanhuffelen@cavaria.be::3ad0929d-e140-4927-9844-b5d61bf3c7c0" providerId="AD" clId="Web-{0F47DBC7-A6F4-26A1-DB24-E24526E93BA6}" dt="2022-07-08T12:41:30.504" v="288"/>
        <pc:sldMkLst>
          <pc:docMk/>
          <pc:sldMk cId="2372259943" sldId="289"/>
        </pc:sldMkLst>
      </pc:sldChg>
      <pc:sldChg chg="del">
        <pc:chgData name="Marije van Huffelen" userId="S::marije.vanhuffelen@cavaria.be::3ad0929d-e140-4927-9844-b5d61bf3c7c0" providerId="AD" clId="Web-{0F47DBC7-A6F4-26A1-DB24-E24526E93BA6}" dt="2022-07-08T12:41:31.066" v="289"/>
        <pc:sldMkLst>
          <pc:docMk/>
          <pc:sldMk cId="1763840305" sldId="290"/>
        </pc:sldMkLst>
      </pc:sldChg>
      <pc:sldChg chg="modSp">
        <pc:chgData name="Marije van Huffelen" userId="S::marije.vanhuffelen@cavaria.be::3ad0929d-e140-4927-9844-b5d61bf3c7c0" providerId="AD" clId="Web-{0F47DBC7-A6F4-26A1-DB24-E24526E93BA6}" dt="2022-07-08T12:41:56.130" v="295" actId="20577"/>
        <pc:sldMkLst>
          <pc:docMk/>
          <pc:sldMk cId="1342997708" sldId="291"/>
        </pc:sldMkLst>
        <pc:spChg chg="mod">
          <ac:chgData name="Marije van Huffelen" userId="S::marije.vanhuffelen@cavaria.be::3ad0929d-e140-4927-9844-b5d61bf3c7c0" providerId="AD" clId="Web-{0F47DBC7-A6F4-26A1-DB24-E24526E93BA6}" dt="2022-07-08T12:41:56.130" v="295" actId="20577"/>
          <ac:spMkLst>
            <pc:docMk/>
            <pc:sldMk cId="1342997708" sldId="291"/>
            <ac:spMk id="3" creationId="{00000000-0000-0000-0000-000000000000}"/>
          </ac:spMkLst>
        </pc:spChg>
      </pc:sldChg>
      <pc:sldChg chg="modSp">
        <pc:chgData name="Marije van Huffelen" userId="S::marije.vanhuffelen@cavaria.be::3ad0929d-e140-4927-9844-b5d61bf3c7c0" providerId="AD" clId="Web-{0F47DBC7-A6F4-26A1-DB24-E24526E93BA6}" dt="2022-07-08T12:44:40.776" v="332" actId="1076"/>
        <pc:sldMkLst>
          <pc:docMk/>
          <pc:sldMk cId="3346485657" sldId="292"/>
        </pc:sldMkLst>
        <pc:graphicFrameChg chg="mod modGraphic">
          <ac:chgData name="Marije van Huffelen" userId="S::marije.vanhuffelen@cavaria.be::3ad0929d-e140-4927-9844-b5d61bf3c7c0" providerId="AD" clId="Web-{0F47DBC7-A6F4-26A1-DB24-E24526E93BA6}" dt="2022-07-08T12:44:40.776" v="332" actId="1076"/>
          <ac:graphicFrameMkLst>
            <pc:docMk/>
            <pc:sldMk cId="3346485657" sldId="292"/>
            <ac:graphicFrameMk id="4" creationId="{00000000-0000-0000-0000-000000000000}"/>
          </ac:graphicFrameMkLst>
        </pc:graphicFrameChg>
      </pc:sldChg>
      <pc:sldChg chg="modSp">
        <pc:chgData name="Marije van Huffelen" userId="S::marije.vanhuffelen@cavaria.be::3ad0929d-e140-4927-9844-b5d61bf3c7c0" providerId="AD" clId="Web-{0F47DBC7-A6F4-26A1-DB24-E24526E93BA6}" dt="2022-07-08T12:44:44.730" v="333" actId="1076"/>
        <pc:sldMkLst>
          <pc:docMk/>
          <pc:sldMk cId="3235196416" sldId="293"/>
        </pc:sldMkLst>
        <pc:graphicFrameChg chg="mod">
          <ac:chgData name="Marije van Huffelen" userId="S::marije.vanhuffelen@cavaria.be::3ad0929d-e140-4927-9844-b5d61bf3c7c0" providerId="AD" clId="Web-{0F47DBC7-A6F4-26A1-DB24-E24526E93BA6}" dt="2022-07-08T12:44:44.730" v="333" actId="1076"/>
          <ac:graphicFrameMkLst>
            <pc:docMk/>
            <pc:sldMk cId="3235196416" sldId="293"/>
            <ac:graphicFrameMk id="5" creationId="{00000000-0000-0000-0000-000000000000}"/>
          </ac:graphicFrameMkLst>
        </pc:graphicFrameChg>
      </pc:sldChg>
      <pc:sldChg chg="modSp">
        <pc:chgData name="Marije van Huffelen" userId="S::marije.vanhuffelen@cavaria.be::3ad0929d-e140-4927-9844-b5d61bf3c7c0" providerId="AD" clId="Web-{0F47DBC7-A6F4-26A1-DB24-E24526E93BA6}" dt="2022-07-08T12:44:49.745" v="334" actId="1076"/>
        <pc:sldMkLst>
          <pc:docMk/>
          <pc:sldMk cId="1255968153" sldId="294"/>
        </pc:sldMkLst>
        <pc:graphicFrameChg chg="mod">
          <ac:chgData name="Marije van Huffelen" userId="S::marije.vanhuffelen@cavaria.be::3ad0929d-e140-4927-9844-b5d61bf3c7c0" providerId="AD" clId="Web-{0F47DBC7-A6F4-26A1-DB24-E24526E93BA6}" dt="2022-07-08T12:44:49.745" v="334" actId="1076"/>
          <ac:graphicFrameMkLst>
            <pc:docMk/>
            <pc:sldMk cId="1255968153" sldId="294"/>
            <ac:graphicFrameMk id="5" creationId="{00000000-0000-0000-0000-000000000000}"/>
          </ac:graphicFrameMkLst>
        </pc:graphicFrameChg>
      </pc:sldChg>
      <pc:sldChg chg="modSp">
        <pc:chgData name="Marije van Huffelen" userId="S::marije.vanhuffelen@cavaria.be::3ad0929d-e140-4927-9844-b5d61bf3c7c0" providerId="AD" clId="Web-{0F47DBC7-A6F4-26A1-DB24-E24526E93BA6}" dt="2022-07-08T12:45:39.528" v="341"/>
        <pc:sldMkLst>
          <pc:docMk/>
          <pc:sldMk cId="1695062589" sldId="296"/>
        </pc:sldMkLst>
        <pc:graphicFrameChg chg="mod modGraphic">
          <ac:chgData name="Marije van Huffelen" userId="S::marije.vanhuffelen@cavaria.be::3ad0929d-e140-4927-9844-b5d61bf3c7c0" providerId="AD" clId="Web-{0F47DBC7-A6F4-26A1-DB24-E24526E93BA6}" dt="2022-07-08T12:45:39.528" v="341"/>
          <ac:graphicFrameMkLst>
            <pc:docMk/>
            <pc:sldMk cId="1695062589" sldId="296"/>
            <ac:graphicFrameMk id="5" creationId="{00000000-0000-0000-0000-000000000000}"/>
          </ac:graphicFrameMkLst>
        </pc:graphicFrameChg>
      </pc:sldChg>
      <pc:sldChg chg="modSp">
        <pc:chgData name="Marije van Huffelen" userId="S::marije.vanhuffelen@cavaria.be::3ad0929d-e140-4927-9844-b5d61bf3c7c0" providerId="AD" clId="Web-{0F47DBC7-A6F4-26A1-DB24-E24526E93BA6}" dt="2022-07-08T12:45:49.732" v="342" actId="20577"/>
        <pc:sldMkLst>
          <pc:docMk/>
          <pc:sldMk cId="2758778525" sldId="297"/>
        </pc:sldMkLst>
        <pc:spChg chg="mod">
          <ac:chgData name="Marije van Huffelen" userId="S::marije.vanhuffelen@cavaria.be::3ad0929d-e140-4927-9844-b5d61bf3c7c0" providerId="AD" clId="Web-{0F47DBC7-A6F4-26A1-DB24-E24526E93BA6}" dt="2022-07-08T12:45:49.732" v="342" actId="20577"/>
          <ac:spMkLst>
            <pc:docMk/>
            <pc:sldMk cId="2758778525" sldId="297"/>
            <ac:spMk id="7" creationId="{00000000-0000-0000-0000-000000000000}"/>
          </ac:spMkLst>
        </pc:spChg>
      </pc:sldChg>
      <pc:sldChg chg="addSp delSp modSp">
        <pc:chgData name="Marije van Huffelen" userId="S::marije.vanhuffelen@cavaria.be::3ad0929d-e140-4927-9844-b5d61bf3c7c0" providerId="AD" clId="Web-{0F47DBC7-A6F4-26A1-DB24-E24526E93BA6}" dt="2022-07-08T12:05:08.908" v="89"/>
        <pc:sldMkLst>
          <pc:docMk/>
          <pc:sldMk cId="1798609144" sldId="299"/>
        </pc:sldMkLst>
        <pc:spChg chg="mod">
          <ac:chgData name="Marije van Huffelen" userId="S::marije.vanhuffelen@cavaria.be::3ad0929d-e140-4927-9844-b5d61bf3c7c0" providerId="AD" clId="Web-{0F47DBC7-A6F4-26A1-DB24-E24526E93BA6}" dt="2022-07-08T11:36:16.658" v="81" actId="20577"/>
          <ac:spMkLst>
            <pc:docMk/>
            <pc:sldMk cId="1798609144" sldId="299"/>
            <ac:spMk id="3" creationId="{00000000-0000-0000-0000-000000000000}"/>
          </ac:spMkLst>
        </pc:spChg>
        <pc:spChg chg="add del">
          <ac:chgData name="Marije van Huffelen" userId="S::marije.vanhuffelen@cavaria.be::3ad0929d-e140-4927-9844-b5d61bf3c7c0" providerId="AD" clId="Web-{0F47DBC7-A6F4-26A1-DB24-E24526E93BA6}" dt="2022-07-08T12:05:08.908" v="89"/>
          <ac:spMkLst>
            <pc:docMk/>
            <pc:sldMk cId="1798609144" sldId="299"/>
            <ac:spMk id="5" creationId="{C22E8C39-4606-35C2-513D-8C7D53D0EB4C}"/>
          </ac:spMkLst>
        </pc:spChg>
      </pc:sldChg>
      <pc:sldChg chg="modSp">
        <pc:chgData name="Marije van Huffelen" userId="S::marije.vanhuffelen@cavaria.be::3ad0929d-e140-4927-9844-b5d61bf3c7c0" providerId="AD" clId="Web-{0F47DBC7-A6F4-26A1-DB24-E24526E93BA6}" dt="2022-07-08T12:37:33.495" v="223" actId="14100"/>
        <pc:sldMkLst>
          <pc:docMk/>
          <pc:sldMk cId="514439592" sldId="325"/>
        </pc:sldMkLst>
        <pc:picChg chg="mod">
          <ac:chgData name="Marije van Huffelen" userId="S::marije.vanhuffelen@cavaria.be::3ad0929d-e140-4927-9844-b5d61bf3c7c0" providerId="AD" clId="Web-{0F47DBC7-A6F4-26A1-DB24-E24526E93BA6}" dt="2022-07-08T12:37:33.495" v="223" actId="14100"/>
          <ac:picMkLst>
            <pc:docMk/>
            <pc:sldMk cId="514439592" sldId="325"/>
            <ac:picMk id="2" creationId="{00000000-0000-0000-0000-000000000000}"/>
          </ac:picMkLst>
        </pc:picChg>
        <pc:picChg chg="mod">
          <ac:chgData name="Marije van Huffelen" userId="S::marije.vanhuffelen@cavaria.be::3ad0929d-e140-4927-9844-b5d61bf3c7c0" providerId="AD" clId="Web-{0F47DBC7-A6F4-26A1-DB24-E24526E93BA6}" dt="2022-07-08T12:35:09.990" v="194" actId="1076"/>
          <ac:picMkLst>
            <pc:docMk/>
            <pc:sldMk cId="514439592" sldId="325"/>
            <ac:picMk id="7" creationId="{00000000-0000-0000-0000-000000000000}"/>
          </ac:picMkLst>
        </pc:picChg>
        <pc:picChg chg="mod">
          <ac:chgData name="Marije van Huffelen" userId="S::marije.vanhuffelen@cavaria.be::3ad0929d-e140-4927-9844-b5d61bf3c7c0" providerId="AD" clId="Web-{0F47DBC7-A6F4-26A1-DB24-E24526E93BA6}" dt="2022-07-08T12:35:06.505" v="192" actId="1076"/>
          <ac:picMkLst>
            <pc:docMk/>
            <pc:sldMk cId="514439592" sldId="325"/>
            <ac:picMk id="8" creationId="{00000000-0000-0000-0000-000000000000}"/>
          </ac:picMkLst>
        </pc:picChg>
        <pc:picChg chg="mod">
          <ac:chgData name="Marije van Huffelen" userId="S::marije.vanhuffelen@cavaria.be::3ad0929d-e140-4927-9844-b5d61bf3c7c0" providerId="AD" clId="Web-{0F47DBC7-A6F4-26A1-DB24-E24526E93BA6}" dt="2022-07-08T12:35:12.506" v="195" actId="1076"/>
          <ac:picMkLst>
            <pc:docMk/>
            <pc:sldMk cId="514439592" sldId="325"/>
            <ac:picMk id="10" creationId="{00000000-0000-0000-0000-000000000000}"/>
          </ac:picMkLst>
        </pc:picChg>
        <pc:picChg chg="mod">
          <ac:chgData name="Marije van Huffelen" userId="S::marije.vanhuffelen@cavaria.be::3ad0929d-e140-4927-9844-b5d61bf3c7c0" providerId="AD" clId="Web-{0F47DBC7-A6F4-26A1-DB24-E24526E93BA6}" dt="2022-07-08T12:35:08.334" v="193" actId="1076"/>
          <ac:picMkLst>
            <pc:docMk/>
            <pc:sldMk cId="514439592" sldId="325"/>
            <ac:picMk id="12" creationId="{00000000-0000-0000-0000-000000000000}"/>
          </ac:picMkLst>
        </pc:picChg>
      </pc:sldChg>
      <pc:sldChg chg="modSp">
        <pc:chgData name="Marije van Huffelen" userId="S::marije.vanhuffelen@cavaria.be::3ad0929d-e140-4927-9844-b5d61bf3c7c0" providerId="AD" clId="Web-{0F47DBC7-A6F4-26A1-DB24-E24526E93BA6}" dt="2022-07-08T12:38:02.637" v="235" actId="1076"/>
        <pc:sldMkLst>
          <pc:docMk/>
          <pc:sldMk cId="2157558734" sldId="328"/>
        </pc:sldMkLst>
        <pc:picChg chg="mod">
          <ac:chgData name="Marije van Huffelen" userId="S::marije.vanhuffelen@cavaria.be::3ad0929d-e140-4927-9844-b5d61bf3c7c0" providerId="AD" clId="Web-{0F47DBC7-A6F4-26A1-DB24-E24526E93BA6}" dt="2022-07-08T12:37:44.964" v="227" actId="14100"/>
          <ac:picMkLst>
            <pc:docMk/>
            <pc:sldMk cId="2157558734" sldId="328"/>
            <ac:picMk id="2" creationId="{00000000-0000-0000-0000-000000000000}"/>
          </ac:picMkLst>
        </pc:picChg>
        <pc:picChg chg="mod">
          <ac:chgData name="Marije van Huffelen" userId="S::marije.vanhuffelen@cavaria.be::3ad0929d-e140-4927-9844-b5d61bf3c7c0" providerId="AD" clId="Web-{0F47DBC7-A6F4-26A1-DB24-E24526E93BA6}" dt="2022-07-08T12:37:49.105" v="229" actId="1076"/>
          <ac:picMkLst>
            <pc:docMk/>
            <pc:sldMk cId="2157558734" sldId="328"/>
            <ac:picMk id="3" creationId="{00000000-0000-0000-0000-000000000000}"/>
          </ac:picMkLst>
        </pc:picChg>
        <pc:picChg chg="mod">
          <ac:chgData name="Marije van Huffelen" userId="S::marije.vanhuffelen@cavaria.be::3ad0929d-e140-4927-9844-b5d61bf3c7c0" providerId="AD" clId="Web-{0F47DBC7-A6F4-26A1-DB24-E24526E93BA6}" dt="2022-07-08T12:37:53.840" v="232" actId="1076"/>
          <ac:picMkLst>
            <pc:docMk/>
            <pc:sldMk cId="2157558734" sldId="328"/>
            <ac:picMk id="4" creationId="{00000000-0000-0000-0000-000000000000}"/>
          </ac:picMkLst>
        </pc:picChg>
        <pc:picChg chg="mod">
          <ac:chgData name="Marije van Huffelen" userId="S::marije.vanhuffelen@cavaria.be::3ad0929d-e140-4927-9844-b5d61bf3c7c0" providerId="AD" clId="Web-{0F47DBC7-A6F4-26A1-DB24-E24526E93BA6}" dt="2022-07-08T12:37:59.309" v="234" actId="1076"/>
          <ac:picMkLst>
            <pc:docMk/>
            <pc:sldMk cId="2157558734" sldId="328"/>
            <ac:picMk id="6" creationId="{00000000-0000-0000-0000-000000000000}"/>
          </ac:picMkLst>
        </pc:picChg>
        <pc:picChg chg="mod">
          <ac:chgData name="Marije van Huffelen" userId="S::marije.vanhuffelen@cavaria.be::3ad0929d-e140-4927-9844-b5d61bf3c7c0" providerId="AD" clId="Web-{0F47DBC7-A6F4-26A1-DB24-E24526E93BA6}" dt="2022-07-08T12:37:47.871" v="228" actId="1076"/>
          <ac:picMkLst>
            <pc:docMk/>
            <pc:sldMk cId="2157558734" sldId="328"/>
            <ac:picMk id="7" creationId="{00000000-0000-0000-0000-000000000000}"/>
          </ac:picMkLst>
        </pc:picChg>
        <pc:picChg chg="mod">
          <ac:chgData name="Marije van Huffelen" userId="S::marije.vanhuffelen@cavaria.be::3ad0929d-e140-4927-9844-b5d61bf3c7c0" providerId="AD" clId="Web-{0F47DBC7-A6F4-26A1-DB24-E24526E93BA6}" dt="2022-07-08T12:37:56.762" v="233" actId="1076"/>
          <ac:picMkLst>
            <pc:docMk/>
            <pc:sldMk cId="2157558734" sldId="328"/>
            <ac:picMk id="8" creationId="{00000000-0000-0000-0000-000000000000}"/>
          </ac:picMkLst>
        </pc:picChg>
        <pc:picChg chg="mod">
          <ac:chgData name="Marije van Huffelen" userId="S::marije.vanhuffelen@cavaria.be::3ad0929d-e140-4927-9844-b5d61bf3c7c0" providerId="AD" clId="Web-{0F47DBC7-A6F4-26A1-DB24-E24526E93BA6}" dt="2022-07-08T12:38:02.637" v="235" actId="1076"/>
          <ac:picMkLst>
            <pc:docMk/>
            <pc:sldMk cId="2157558734" sldId="328"/>
            <ac:picMk id="10" creationId="{00000000-0000-0000-0000-000000000000}"/>
          </ac:picMkLst>
        </pc:picChg>
        <pc:picChg chg="mod">
          <ac:chgData name="Marije van Huffelen" userId="S::marije.vanhuffelen@cavaria.be::3ad0929d-e140-4927-9844-b5d61bf3c7c0" providerId="AD" clId="Web-{0F47DBC7-A6F4-26A1-DB24-E24526E93BA6}" dt="2022-07-08T12:37:52.058" v="231" actId="1076"/>
          <ac:picMkLst>
            <pc:docMk/>
            <pc:sldMk cId="2157558734" sldId="328"/>
            <ac:picMk id="11" creationId="{00000000-0000-0000-0000-000000000000}"/>
          </ac:picMkLst>
        </pc:picChg>
        <pc:picChg chg="mod">
          <ac:chgData name="Marije van Huffelen" userId="S::marije.vanhuffelen@cavaria.be::3ad0929d-e140-4927-9844-b5d61bf3c7c0" providerId="AD" clId="Web-{0F47DBC7-A6F4-26A1-DB24-E24526E93BA6}" dt="2022-07-08T12:37:50.214" v="230" actId="1076"/>
          <ac:picMkLst>
            <pc:docMk/>
            <pc:sldMk cId="2157558734" sldId="328"/>
            <ac:picMk id="12" creationId="{00000000-0000-0000-0000-000000000000}"/>
          </ac:picMkLst>
        </pc:picChg>
      </pc:sldChg>
      <pc:sldChg chg="modSp">
        <pc:chgData name="Marije van Huffelen" userId="S::marije.vanhuffelen@cavaria.be::3ad0929d-e140-4927-9844-b5d61bf3c7c0" providerId="AD" clId="Web-{0F47DBC7-A6F4-26A1-DB24-E24526E93BA6}" dt="2022-07-08T11:35:49.172" v="77" actId="20577"/>
        <pc:sldMkLst>
          <pc:docMk/>
          <pc:sldMk cId="892089238" sldId="329"/>
        </pc:sldMkLst>
        <pc:spChg chg="mod">
          <ac:chgData name="Marije van Huffelen" userId="S::marije.vanhuffelen@cavaria.be::3ad0929d-e140-4927-9844-b5d61bf3c7c0" providerId="AD" clId="Web-{0F47DBC7-A6F4-26A1-DB24-E24526E93BA6}" dt="2022-07-08T11:35:49.172" v="77" actId="20577"/>
          <ac:spMkLst>
            <pc:docMk/>
            <pc:sldMk cId="892089238" sldId="329"/>
            <ac:spMk id="3" creationId="{00000000-0000-0000-0000-000000000000}"/>
          </ac:spMkLst>
        </pc:spChg>
      </pc:sldChg>
      <pc:sldChg chg="modSp">
        <pc:chgData name="Marije van Huffelen" userId="S::marije.vanhuffelen@cavaria.be::3ad0929d-e140-4927-9844-b5d61bf3c7c0" providerId="AD" clId="Web-{0F47DBC7-A6F4-26A1-DB24-E24526E93BA6}" dt="2022-07-08T12:04:45.517" v="87" actId="1076"/>
        <pc:sldMkLst>
          <pc:docMk/>
          <pc:sldMk cId="1964815496" sldId="332"/>
        </pc:sldMkLst>
        <pc:picChg chg="mod">
          <ac:chgData name="Marije van Huffelen" userId="S::marije.vanhuffelen@cavaria.be::3ad0929d-e140-4927-9844-b5d61bf3c7c0" providerId="AD" clId="Web-{0F47DBC7-A6F4-26A1-DB24-E24526E93BA6}" dt="2022-07-08T12:04:45.517" v="87" actId="1076"/>
          <ac:picMkLst>
            <pc:docMk/>
            <pc:sldMk cId="1964815496" sldId="332"/>
            <ac:picMk id="12" creationId="{067400EA-E001-4247-A1AF-3323AE544645}"/>
          </ac:picMkLst>
        </pc:picChg>
        <pc:picChg chg="mod">
          <ac:chgData name="Marije van Huffelen" userId="S::marije.vanhuffelen@cavaria.be::3ad0929d-e140-4927-9844-b5d61bf3c7c0" providerId="AD" clId="Web-{0F47DBC7-A6F4-26A1-DB24-E24526E93BA6}" dt="2022-07-08T12:03:42.483" v="84" actId="1076"/>
          <ac:picMkLst>
            <pc:docMk/>
            <pc:sldMk cId="1964815496" sldId="332"/>
            <ac:picMk id="16" creationId="{6521B8DB-E08F-A84D-850C-4027A947020B}"/>
          </ac:picMkLst>
        </pc:picChg>
      </pc:sldChg>
      <pc:sldChg chg="modSp">
        <pc:chgData name="Marije van Huffelen" userId="S::marije.vanhuffelen@cavaria.be::3ad0929d-e140-4927-9844-b5d61bf3c7c0" providerId="AD" clId="Web-{0F47DBC7-A6F4-26A1-DB24-E24526E93BA6}" dt="2022-07-08T12:39:04.561" v="272" actId="20577"/>
        <pc:sldMkLst>
          <pc:docMk/>
          <pc:sldMk cId="3950720116" sldId="333"/>
        </pc:sldMkLst>
        <pc:spChg chg="mod">
          <ac:chgData name="Marije van Huffelen" userId="S::marije.vanhuffelen@cavaria.be::3ad0929d-e140-4927-9844-b5d61bf3c7c0" providerId="AD" clId="Web-{0F47DBC7-A6F4-26A1-DB24-E24526E93BA6}" dt="2022-07-08T12:39:04.561" v="272" actId="20577"/>
          <ac:spMkLst>
            <pc:docMk/>
            <pc:sldMk cId="3950720116" sldId="333"/>
            <ac:spMk id="3" creationId="{00000000-0000-0000-0000-000000000000}"/>
          </ac:spMkLst>
        </pc:spChg>
      </pc:sldChg>
      <pc:sldChg chg="del">
        <pc:chgData name="Marije van Huffelen" userId="S::marije.vanhuffelen@cavaria.be::3ad0929d-e140-4927-9844-b5d61bf3c7c0" providerId="AD" clId="Web-{0F47DBC7-A6F4-26A1-DB24-E24526E93BA6}" dt="2022-07-08T11:28:57.467" v="39"/>
        <pc:sldMkLst>
          <pc:docMk/>
          <pc:sldMk cId="4029683535" sldId="440"/>
        </pc:sldMkLst>
      </pc:sldChg>
      <pc:sldChg chg="del">
        <pc:chgData name="Marije van Huffelen" userId="S::marije.vanhuffelen@cavaria.be::3ad0929d-e140-4927-9844-b5d61bf3c7c0" providerId="AD" clId="Web-{0F47DBC7-A6F4-26A1-DB24-E24526E93BA6}" dt="2022-07-08T11:29:10.717" v="41"/>
        <pc:sldMkLst>
          <pc:docMk/>
          <pc:sldMk cId="1865872298" sldId="441"/>
        </pc:sldMkLst>
      </pc:sldChg>
      <pc:sldChg chg="addSp delSp modSp del">
        <pc:chgData name="Marije van Huffelen" userId="S::marije.vanhuffelen@cavaria.be::3ad0929d-e140-4927-9844-b5d61bf3c7c0" providerId="AD" clId="Web-{0F47DBC7-A6F4-26A1-DB24-E24526E93BA6}" dt="2022-07-08T11:31:59.176" v="47"/>
        <pc:sldMkLst>
          <pc:docMk/>
          <pc:sldMk cId="3747110119" sldId="444"/>
        </pc:sldMkLst>
        <pc:picChg chg="add del mod">
          <ac:chgData name="Marije van Huffelen" userId="S::marije.vanhuffelen@cavaria.be::3ad0929d-e140-4927-9844-b5d61bf3c7c0" providerId="AD" clId="Web-{0F47DBC7-A6F4-26A1-DB24-E24526E93BA6}" dt="2022-07-08T11:31:52.317" v="45"/>
          <ac:picMkLst>
            <pc:docMk/>
            <pc:sldMk cId="3747110119" sldId="444"/>
            <ac:picMk id="3" creationId="{79C29B1D-EFC3-39C1-75F9-47FEC637590D}"/>
          </ac:picMkLst>
        </pc:picChg>
      </pc:sldChg>
      <pc:sldChg chg="del">
        <pc:chgData name="Marije van Huffelen" userId="S::marije.vanhuffelen@cavaria.be::3ad0929d-e140-4927-9844-b5d61bf3c7c0" providerId="AD" clId="Web-{0F47DBC7-A6F4-26A1-DB24-E24526E93BA6}" dt="2022-07-08T11:33:56.603" v="59"/>
        <pc:sldMkLst>
          <pc:docMk/>
          <pc:sldMk cId="1662312595" sldId="447"/>
        </pc:sldMkLst>
      </pc:sldChg>
      <pc:sldChg chg="del">
        <pc:chgData name="Marije van Huffelen" userId="S::marije.vanhuffelen@cavaria.be::3ad0929d-e140-4927-9844-b5d61bf3c7c0" providerId="AD" clId="Web-{0F47DBC7-A6F4-26A1-DB24-E24526E93BA6}" dt="2022-07-08T11:35:05.793" v="62"/>
        <pc:sldMkLst>
          <pc:docMk/>
          <pc:sldMk cId="1989057220" sldId="448"/>
        </pc:sldMkLst>
      </pc:sldChg>
      <pc:sldChg chg="del">
        <pc:chgData name="Marije van Huffelen" userId="S::marije.vanhuffelen@cavaria.be::3ad0929d-e140-4927-9844-b5d61bf3c7c0" providerId="AD" clId="Web-{0F47DBC7-A6F4-26A1-DB24-E24526E93BA6}" dt="2022-07-08T11:35:06.543" v="63"/>
        <pc:sldMkLst>
          <pc:docMk/>
          <pc:sldMk cId="1390624061" sldId="449"/>
        </pc:sldMkLst>
      </pc:sldChg>
      <pc:sldChg chg="del">
        <pc:chgData name="Marije van Huffelen" userId="S::marije.vanhuffelen@cavaria.be::3ad0929d-e140-4927-9844-b5d61bf3c7c0" providerId="AD" clId="Web-{0F47DBC7-A6F4-26A1-DB24-E24526E93BA6}" dt="2022-07-08T11:35:07.543" v="65"/>
        <pc:sldMkLst>
          <pc:docMk/>
          <pc:sldMk cId="1647308674" sldId="480"/>
        </pc:sldMkLst>
      </pc:sldChg>
      <pc:sldChg chg="del">
        <pc:chgData name="Marije van Huffelen" userId="S::marije.vanhuffelen@cavaria.be::3ad0929d-e140-4927-9844-b5d61bf3c7c0" providerId="AD" clId="Web-{0F47DBC7-A6F4-26A1-DB24-E24526E93BA6}" dt="2022-07-08T11:35:07.090" v="64"/>
        <pc:sldMkLst>
          <pc:docMk/>
          <pc:sldMk cId="2265816955" sldId="504"/>
        </pc:sldMkLst>
      </pc:sldChg>
      <pc:sldChg chg="del">
        <pc:chgData name="Marije van Huffelen" userId="S::marije.vanhuffelen@cavaria.be::3ad0929d-e140-4927-9844-b5d61bf3c7c0" providerId="AD" clId="Web-{0F47DBC7-A6F4-26A1-DB24-E24526E93BA6}" dt="2022-07-08T11:35:08.824" v="66"/>
        <pc:sldMkLst>
          <pc:docMk/>
          <pc:sldMk cId="3929362110" sldId="505"/>
        </pc:sldMkLst>
      </pc:sldChg>
      <pc:sldChg chg="del">
        <pc:chgData name="Marije van Huffelen" userId="S::marije.vanhuffelen@cavaria.be::3ad0929d-e140-4927-9844-b5d61bf3c7c0" providerId="AD" clId="Web-{0F47DBC7-A6F4-26A1-DB24-E24526E93BA6}" dt="2022-07-08T11:35:09.449" v="67"/>
        <pc:sldMkLst>
          <pc:docMk/>
          <pc:sldMk cId="4265074610" sldId="506"/>
        </pc:sldMkLst>
      </pc:sldChg>
      <pc:sldChg chg="del">
        <pc:chgData name="Marije van Huffelen" userId="S::marije.vanhuffelen@cavaria.be::3ad0929d-e140-4927-9844-b5d61bf3c7c0" providerId="AD" clId="Web-{0F47DBC7-A6F4-26A1-DB24-E24526E93BA6}" dt="2022-07-08T11:35:11.793" v="68"/>
        <pc:sldMkLst>
          <pc:docMk/>
          <pc:sldMk cId="3665941730" sldId="507"/>
        </pc:sldMkLst>
      </pc:sldChg>
      <pc:sldChg chg="del">
        <pc:chgData name="Marije van Huffelen" userId="S::marije.vanhuffelen@cavaria.be::3ad0929d-e140-4927-9844-b5d61bf3c7c0" providerId="AD" clId="Web-{0F47DBC7-A6F4-26A1-DB24-E24526E93BA6}" dt="2022-07-08T11:35:14.952" v="69"/>
        <pc:sldMkLst>
          <pc:docMk/>
          <pc:sldMk cId="4215704785" sldId="508"/>
        </pc:sldMkLst>
      </pc:sldChg>
      <pc:sldChg chg="del">
        <pc:chgData name="Marije van Huffelen" userId="S::marije.vanhuffelen@cavaria.be::3ad0929d-e140-4927-9844-b5d61bf3c7c0" providerId="AD" clId="Web-{0F47DBC7-A6F4-26A1-DB24-E24526E93BA6}" dt="2022-07-08T11:35:15.843" v="70"/>
        <pc:sldMkLst>
          <pc:docMk/>
          <pc:sldMk cId="339506004" sldId="509"/>
        </pc:sldMkLst>
      </pc:sldChg>
      <pc:sldChg chg="del">
        <pc:chgData name="Marije van Huffelen" userId="S::marije.vanhuffelen@cavaria.be::3ad0929d-e140-4927-9844-b5d61bf3c7c0" providerId="AD" clId="Web-{0F47DBC7-A6F4-26A1-DB24-E24526E93BA6}" dt="2022-07-08T11:35:16.624" v="71"/>
        <pc:sldMkLst>
          <pc:docMk/>
          <pc:sldMk cId="4181295032" sldId="510"/>
        </pc:sldMkLst>
      </pc:sldChg>
      <pc:sldChg chg="modSp">
        <pc:chgData name="Marije van Huffelen" userId="S::marije.vanhuffelen@cavaria.be::3ad0929d-e140-4927-9844-b5d61bf3c7c0" providerId="AD" clId="Web-{0F47DBC7-A6F4-26A1-DB24-E24526E93BA6}" dt="2022-07-08T11:31:24.800" v="43" actId="1076"/>
        <pc:sldMkLst>
          <pc:docMk/>
          <pc:sldMk cId="2001155078" sldId="511"/>
        </pc:sldMkLst>
        <pc:picChg chg="mod">
          <ac:chgData name="Marije van Huffelen" userId="S::marije.vanhuffelen@cavaria.be::3ad0929d-e140-4927-9844-b5d61bf3c7c0" providerId="AD" clId="Web-{0F47DBC7-A6F4-26A1-DB24-E24526E93BA6}" dt="2022-07-08T11:31:24.800" v="43" actId="1076"/>
          <ac:picMkLst>
            <pc:docMk/>
            <pc:sldMk cId="2001155078" sldId="511"/>
            <ac:picMk id="2" creationId="{159DB484-ABC0-4CE6-C450-73056178ED67}"/>
          </ac:picMkLst>
        </pc:picChg>
      </pc:sldChg>
      <pc:sldChg chg="modSp ord">
        <pc:chgData name="Marije van Huffelen" userId="S::marije.vanhuffelen@cavaria.be::3ad0929d-e140-4927-9844-b5d61bf3c7c0" providerId="AD" clId="Web-{0F47DBC7-A6F4-26A1-DB24-E24526E93BA6}" dt="2022-07-08T11:27:53.683" v="37" actId="20577"/>
        <pc:sldMkLst>
          <pc:docMk/>
          <pc:sldMk cId="2887693699" sldId="515"/>
        </pc:sldMkLst>
        <pc:spChg chg="mod">
          <ac:chgData name="Marije van Huffelen" userId="S::marije.vanhuffelen@cavaria.be::3ad0929d-e140-4927-9844-b5d61bf3c7c0" providerId="AD" clId="Web-{0F47DBC7-A6F4-26A1-DB24-E24526E93BA6}" dt="2022-07-08T11:27:53.683" v="37" actId="20577"/>
          <ac:spMkLst>
            <pc:docMk/>
            <pc:sldMk cId="2887693699" sldId="515"/>
            <ac:spMk id="2" creationId="{00000000-0000-0000-0000-000000000000}"/>
          </ac:spMkLst>
        </pc:spChg>
      </pc:sldChg>
      <pc:sldChg chg="add">
        <pc:chgData name="Marije van Huffelen" userId="S::marije.vanhuffelen@cavaria.be::3ad0929d-e140-4927-9844-b5d61bf3c7c0" providerId="AD" clId="Web-{0F47DBC7-A6F4-26A1-DB24-E24526E93BA6}" dt="2022-07-08T11:28:47.154" v="38"/>
        <pc:sldMkLst>
          <pc:docMk/>
          <pc:sldMk cId="1053489575" sldId="518"/>
        </pc:sldMkLst>
      </pc:sldChg>
      <pc:sldChg chg="add">
        <pc:chgData name="Marije van Huffelen" userId="S::marije.vanhuffelen@cavaria.be::3ad0929d-e140-4927-9844-b5d61bf3c7c0" providerId="AD" clId="Web-{0F47DBC7-A6F4-26A1-DB24-E24526E93BA6}" dt="2022-07-08T11:29:08.530" v="40"/>
        <pc:sldMkLst>
          <pc:docMk/>
          <pc:sldMk cId="3921488577" sldId="519"/>
        </pc:sldMkLst>
      </pc:sldChg>
      <pc:sldChg chg="add">
        <pc:chgData name="Marije van Huffelen" userId="S::marije.vanhuffelen@cavaria.be::3ad0929d-e140-4927-9844-b5d61bf3c7c0" providerId="AD" clId="Web-{0F47DBC7-A6F4-26A1-DB24-E24526E93BA6}" dt="2022-07-08T11:31:57.380" v="46"/>
        <pc:sldMkLst>
          <pc:docMk/>
          <pc:sldMk cId="3870816178" sldId="520"/>
        </pc:sldMkLst>
      </pc:sldChg>
      <pc:sldChg chg="add">
        <pc:chgData name="Marije van Huffelen" userId="S::marije.vanhuffelen@cavaria.be::3ad0929d-e140-4927-9844-b5d61bf3c7c0" providerId="AD" clId="Web-{0F47DBC7-A6F4-26A1-DB24-E24526E93BA6}" dt="2022-07-08T11:33:41.540" v="48"/>
        <pc:sldMkLst>
          <pc:docMk/>
          <pc:sldMk cId="1615796907" sldId="521"/>
        </pc:sldMkLst>
      </pc:sldChg>
      <pc:sldChg chg="add">
        <pc:chgData name="Marije van Huffelen" userId="S::marije.vanhuffelen@cavaria.be::3ad0929d-e140-4927-9844-b5d61bf3c7c0" providerId="AD" clId="Web-{0F47DBC7-A6F4-26A1-DB24-E24526E93BA6}" dt="2022-07-08T11:33:41.665" v="49"/>
        <pc:sldMkLst>
          <pc:docMk/>
          <pc:sldMk cId="1894971740" sldId="522"/>
        </pc:sldMkLst>
      </pc:sldChg>
      <pc:sldChg chg="add">
        <pc:chgData name="Marije van Huffelen" userId="S::marije.vanhuffelen@cavaria.be::3ad0929d-e140-4927-9844-b5d61bf3c7c0" providerId="AD" clId="Web-{0F47DBC7-A6F4-26A1-DB24-E24526E93BA6}" dt="2022-07-08T11:33:41.758" v="50"/>
        <pc:sldMkLst>
          <pc:docMk/>
          <pc:sldMk cId="1745834075" sldId="523"/>
        </pc:sldMkLst>
      </pc:sldChg>
      <pc:sldChg chg="add">
        <pc:chgData name="Marije van Huffelen" userId="S::marije.vanhuffelen@cavaria.be::3ad0929d-e140-4927-9844-b5d61bf3c7c0" providerId="AD" clId="Web-{0F47DBC7-A6F4-26A1-DB24-E24526E93BA6}" dt="2022-07-08T11:33:41.821" v="51"/>
        <pc:sldMkLst>
          <pc:docMk/>
          <pc:sldMk cId="3576141739" sldId="524"/>
        </pc:sldMkLst>
      </pc:sldChg>
      <pc:sldChg chg="add">
        <pc:chgData name="Marije van Huffelen" userId="S::marije.vanhuffelen@cavaria.be::3ad0929d-e140-4927-9844-b5d61bf3c7c0" providerId="AD" clId="Web-{0F47DBC7-A6F4-26A1-DB24-E24526E93BA6}" dt="2022-07-08T11:33:41.930" v="52"/>
        <pc:sldMkLst>
          <pc:docMk/>
          <pc:sldMk cId="856647756" sldId="525"/>
        </pc:sldMkLst>
      </pc:sldChg>
      <pc:sldChg chg="add">
        <pc:chgData name="Marije van Huffelen" userId="S::marije.vanhuffelen@cavaria.be::3ad0929d-e140-4927-9844-b5d61bf3c7c0" providerId="AD" clId="Web-{0F47DBC7-A6F4-26A1-DB24-E24526E93BA6}" dt="2022-07-08T11:33:42.071" v="53"/>
        <pc:sldMkLst>
          <pc:docMk/>
          <pc:sldMk cId="865685893" sldId="526"/>
        </pc:sldMkLst>
      </pc:sldChg>
      <pc:sldChg chg="add">
        <pc:chgData name="Marije van Huffelen" userId="S::marije.vanhuffelen@cavaria.be::3ad0929d-e140-4927-9844-b5d61bf3c7c0" providerId="AD" clId="Web-{0F47DBC7-A6F4-26A1-DB24-E24526E93BA6}" dt="2022-07-08T11:33:42.133" v="54"/>
        <pc:sldMkLst>
          <pc:docMk/>
          <pc:sldMk cId="3468856695" sldId="527"/>
        </pc:sldMkLst>
      </pc:sldChg>
      <pc:sldChg chg="add">
        <pc:chgData name="Marije van Huffelen" userId="S::marije.vanhuffelen@cavaria.be::3ad0929d-e140-4927-9844-b5d61bf3c7c0" providerId="AD" clId="Web-{0F47DBC7-A6F4-26A1-DB24-E24526E93BA6}" dt="2022-07-08T11:33:42.243" v="55"/>
        <pc:sldMkLst>
          <pc:docMk/>
          <pc:sldMk cId="2858772615" sldId="528"/>
        </pc:sldMkLst>
      </pc:sldChg>
      <pc:sldChg chg="add">
        <pc:chgData name="Marije van Huffelen" userId="S::marije.vanhuffelen@cavaria.be::3ad0929d-e140-4927-9844-b5d61bf3c7c0" providerId="AD" clId="Web-{0F47DBC7-A6F4-26A1-DB24-E24526E93BA6}" dt="2022-07-08T11:33:42.368" v="56"/>
        <pc:sldMkLst>
          <pc:docMk/>
          <pc:sldMk cId="3351343516" sldId="529"/>
        </pc:sldMkLst>
      </pc:sldChg>
      <pc:sldChg chg="add">
        <pc:chgData name="Marije van Huffelen" userId="S::marije.vanhuffelen@cavaria.be::3ad0929d-e140-4927-9844-b5d61bf3c7c0" providerId="AD" clId="Web-{0F47DBC7-A6F4-26A1-DB24-E24526E93BA6}" dt="2022-07-08T11:33:42.477" v="57"/>
        <pc:sldMkLst>
          <pc:docMk/>
          <pc:sldMk cId="1241333190" sldId="530"/>
        </pc:sldMkLst>
      </pc:sldChg>
      <pc:sldChg chg="add">
        <pc:chgData name="Marije van Huffelen" userId="S::marije.vanhuffelen@cavaria.be::3ad0929d-e140-4927-9844-b5d61bf3c7c0" providerId="AD" clId="Web-{0F47DBC7-A6F4-26A1-DB24-E24526E93BA6}" dt="2022-07-08T11:33:54.134" v="58"/>
        <pc:sldMkLst>
          <pc:docMk/>
          <pc:sldMk cId="2163502935" sldId="531"/>
        </pc:sldMkLst>
      </pc:sldChg>
      <pc:sldChg chg="add ord">
        <pc:chgData name="Marije van Huffelen" userId="S::marije.vanhuffelen@cavaria.be::3ad0929d-e140-4927-9844-b5d61bf3c7c0" providerId="AD" clId="Web-{0F47DBC7-A6F4-26A1-DB24-E24526E93BA6}" dt="2022-07-08T11:34:03.166" v="61"/>
        <pc:sldMkLst>
          <pc:docMk/>
          <pc:sldMk cId="2555147380" sldId="532"/>
        </pc:sldMkLst>
      </pc:sldChg>
      <pc:sldChg chg="addSp modSp mod modClrScheme chgLayout modNotes">
        <pc:chgData name="Marije van Huffelen" userId="S::marije.vanhuffelen@cavaria.be::3ad0929d-e140-4927-9844-b5d61bf3c7c0" providerId="AD" clId="Web-{0F47DBC7-A6F4-26A1-DB24-E24526E93BA6}" dt="2022-07-08T12:25:10.484" v="183" actId="20577"/>
        <pc:sldMkLst>
          <pc:docMk/>
          <pc:sldMk cId="1746042079" sldId="533"/>
        </pc:sldMkLst>
        <pc:spChg chg="mod ord">
          <ac:chgData name="Marije van Huffelen" userId="S::marije.vanhuffelen@cavaria.be::3ad0929d-e140-4927-9844-b5d61bf3c7c0" providerId="AD" clId="Web-{0F47DBC7-A6F4-26A1-DB24-E24526E93BA6}" dt="2022-07-08T12:17:36.139" v="100"/>
          <ac:spMkLst>
            <pc:docMk/>
            <pc:sldMk cId="1746042079" sldId="533"/>
            <ac:spMk id="2" creationId="{00000000-0000-0000-0000-000000000000}"/>
          </ac:spMkLst>
        </pc:spChg>
        <pc:spChg chg="add mod">
          <ac:chgData name="Marije van Huffelen" userId="S::marije.vanhuffelen@cavaria.be::3ad0929d-e140-4927-9844-b5d61bf3c7c0" providerId="AD" clId="Web-{0F47DBC7-A6F4-26A1-DB24-E24526E93BA6}" dt="2022-07-08T12:18:11.671" v="112" actId="20577"/>
          <ac:spMkLst>
            <pc:docMk/>
            <pc:sldMk cId="1746042079" sldId="533"/>
            <ac:spMk id="3" creationId="{68E5F9CB-418D-CB75-1D38-990FB3E82D68}"/>
          </ac:spMkLst>
        </pc:spChg>
        <pc:spChg chg="mod">
          <ac:chgData name="Marije van Huffelen" userId="S::marije.vanhuffelen@cavaria.be::3ad0929d-e140-4927-9844-b5d61bf3c7c0" providerId="AD" clId="Web-{0F47DBC7-A6F4-26A1-DB24-E24526E93BA6}" dt="2022-07-08T12:24:57.624" v="181" actId="20577"/>
          <ac:spMkLst>
            <pc:docMk/>
            <pc:sldMk cId="1746042079" sldId="533"/>
            <ac:spMk id="9" creationId="{00000000-0000-0000-0000-000000000000}"/>
          </ac:spMkLst>
        </pc:spChg>
        <pc:spChg chg="mod">
          <ac:chgData name="Marije van Huffelen" userId="S::marije.vanhuffelen@cavaria.be::3ad0929d-e140-4927-9844-b5d61bf3c7c0" providerId="AD" clId="Web-{0F47DBC7-A6F4-26A1-DB24-E24526E93BA6}" dt="2022-07-08T12:25:10.484" v="183" actId="20577"/>
          <ac:spMkLst>
            <pc:docMk/>
            <pc:sldMk cId="1746042079" sldId="533"/>
            <ac:spMk id="10" creationId="{00000000-0000-0000-0000-000000000000}"/>
          </ac:spMkLst>
        </pc:spChg>
        <pc:spChg chg="mod">
          <ac:chgData name="Marije van Huffelen" userId="S::marije.vanhuffelen@cavaria.be::3ad0929d-e140-4927-9844-b5d61bf3c7c0" providerId="AD" clId="Web-{0F47DBC7-A6F4-26A1-DB24-E24526E93BA6}" dt="2022-07-08T12:24:44.717" v="177" actId="20577"/>
          <ac:spMkLst>
            <pc:docMk/>
            <pc:sldMk cId="1746042079" sldId="533"/>
            <ac:spMk id="11" creationId="{00000000-0000-0000-0000-000000000000}"/>
          </ac:spMkLst>
        </pc:spChg>
        <pc:picChg chg="mod ord">
          <ac:chgData name="Marije van Huffelen" userId="S::marije.vanhuffelen@cavaria.be::3ad0929d-e140-4927-9844-b5d61bf3c7c0" providerId="AD" clId="Web-{0F47DBC7-A6F4-26A1-DB24-E24526E93BA6}" dt="2022-07-08T12:18:28.422" v="118" actId="1076"/>
          <ac:picMkLst>
            <pc:docMk/>
            <pc:sldMk cId="1746042079" sldId="533"/>
            <ac:picMk id="5" creationId="{00000000-0000-0000-0000-000000000000}"/>
          </ac:picMkLst>
        </pc:picChg>
        <pc:picChg chg="mod">
          <ac:chgData name="Marije van Huffelen" userId="S::marije.vanhuffelen@cavaria.be::3ad0929d-e140-4927-9844-b5d61bf3c7c0" providerId="AD" clId="Web-{0F47DBC7-A6F4-26A1-DB24-E24526E93BA6}" dt="2022-07-08T12:18:22.234" v="117" actId="14100"/>
          <ac:picMkLst>
            <pc:docMk/>
            <pc:sldMk cId="1746042079" sldId="533"/>
            <ac:picMk id="2050" creationId="{00000000-0000-0000-0000-000000000000}"/>
          </ac:picMkLst>
        </pc:picChg>
        <pc:picChg chg="mod">
          <ac:chgData name="Marije van Huffelen" userId="S::marije.vanhuffelen@cavaria.be::3ad0929d-e140-4927-9844-b5d61bf3c7c0" providerId="AD" clId="Web-{0F47DBC7-A6F4-26A1-DB24-E24526E93BA6}" dt="2022-07-08T12:18:16.390" v="114" actId="1076"/>
          <ac:picMkLst>
            <pc:docMk/>
            <pc:sldMk cId="1746042079" sldId="533"/>
            <ac:picMk id="2054" creationId="{00000000-0000-0000-0000-000000000000}"/>
          </ac:picMkLst>
        </pc:picChg>
      </pc:sldChg>
      <pc:sldChg chg="modSp add ord">
        <pc:chgData name="Marije van Huffelen" userId="S::marije.vanhuffelen@cavaria.be::3ad0929d-e140-4927-9844-b5d61bf3c7c0" providerId="AD" clId="Web-{0F47DBC7-A6F4-26A1-DB24-E24526E93BA6}" dt="2022-07-08T12:34:39.598" v="187" actId="1076"/>
        <pc:sldMkLst>
          <pc:docMk/>
          <pc:sldMk cId="626117805" sldId="534"/>
        </pc:sldMkLst>
        <pc:picChg chg="mod">
          <ac:chgData name="Marije van Huffelen" userId="S::marije.vanhuffelen@cavaria.be::3ad0929d-e140-4927-9844-b5d61bf3c7c0" providerId="AD" clId="Web-{0F47DBC7-A6F4-26A1-DB24-E24526E93BA6}" dt="2022-07-08T12:34:39.598" v="187" actId="1076"/>
          <ac:picMkLst>
            <pc:docMk/>
            <pc:sldMk cId="626117805" sldId="534"/>
            <ac:picMk id="4" creationId="{00000000-0000-0000-0000-000000000000}"/>
          </ac:picMkLst>
        </pc:picChg>
      </pc:sldChg>
      <pc:sldMasterChg chg="add addSldLayout">
        <pc:chgData name="Marije van Huffelen" userId="S::marije.vanhuffelen@cavaria.be::3ad0929d-e140-4927-9844-b5d61bf3c7c0" providerId="AD" clId="Web-{0F47DBC7-A6F4-26A1-DB24-E24526E93BA6}" dt="2022-07-08T11:28:47.154" v="38"/>
        <pc:sldMasterMkLst>
          <pc:docMk/>
          <pc:sldMasterMk cId="2730067619" sldId="2147483819"/>
        </pc:sldMasterMkLst>
        <pc:sldLayoutChg chg="add">
          <pc:chgData name="Marije van Huffelen" userId="S::marije.vanhuffelen@cavaria.be::3ad0929d-e140-4927-9844-b5d61bf3c7c0" providerId="AD" clId="Web-{0F47DBC7-A6F4-26A1-DB24-E24526E93BA6}" dt="2022-07-08T11:28:47.154" v="38"/>
          <pc:sldLayoutMkLst>
            <pc:docMk/>
            <pc:sldMasterMk cId="2730067619" sldId="2147483819"/>
            <pc:sldLayoutMk cId="2108188728" sldId="2147483820"/>
          </pc:sldLayoutMkLst>
        </pc:sldLayoutChg>
        <pc:sldLayoutChg chg="add">
          <pc:chgData name="Marije van Huffelen" userId="S::marije.vanhuffelen@cavaria.be::3ad0929d-e140-4927-9844-b5d61bf3c7c0" providerId="AD" clId="Web-{0F47DBC7-A6F4-26A1-DB24-E24526E93BA6}" dt="2022-07-08T11:28:47.154" v="38"/>
          <pc:sldLayoutMkLst>
            <pc:docMk/>
            <pc:sldMasterMk cId="2730067619" sldId="2147483819"/>
            <pc:sldLayoutMk cId="1131913945" sldId="2147483821"/>
          </pc:sldLayoutMkLst>
        </pc:sldLayoutChg>
        <pc:sldLayoutChg chg="add">
          <pc:chgData name="Marije van Huffelen" userId="S::marije.vanhuffelen@cavaria.be::3ad0929d-e140-4927-9844-b5d61bf3c7c0" providerId="AD" clId="Web-{0F47DBC7-A6F4-26A1-DB24-E24526E93BA6}" dt="2022-07-08T11:28:47.154" v="38"/>
          <pc:sldLayoutMkLst>
            <pc:docMk/>
            <pc:sldMasterMk cId="2730067619" sldId="2147483819"/>
            <pc:sldLayoutMk cId="2604357964" sldId="2147483822"/>
          </pc:sldLayoutMkLst>
        </pc:sldLayoutChg>
        <pc:sldLayoutChg chg="add">
          <pc:chgData name="Marije van Huffelen" userId="S::marije.vanhuffelen@cavaria.be::3ad0929d-e140-4927-9844-b5d61bf3c7c0" providerId="AD" clId="Web-{0F47DBC7-A6F4-26A1-DB24-E24526E93BA6}" dt="2022-07-08T11:28:47.154" v="38"/>
          <pc:sldLayoutMkLst>
            <pc:docMk/>
            <pc:sldMasterMk cId="2730067619" sldId="2147483819"/>
            <pc:sldLayoutMk cId="4286414998" sldId="2147483823"/>
          </pc:sldLayoutMkLst>
        </pc:sldLayoutChg>
        <pc:sldLayoutChg chg="add">
          <pc:chgData name="Marije van Huffelen" userId="S::marije.vanhuffelen@cavaria.be::3ad0929d-e140-4927-9844-b5d61bf3c7c0" providerId="AD" clId="Web-{0F47DBC7-A6F4-26A1-DB24-E24526E93BA6}" dt="2022-07-08T11:28:47.154" v="38"/>
          <pc:sldLayoutMkLst>
            <pc:docMk/>
            <pc:sldMasterMk cId="2730067619" sldId="2147483819"/>
            <pc:sldLayoutMk cId="4002015524" sldId="2147483824"/>
          </pc:sldLayoutMkLst>
        </pc:sldLayoutChg>
        <pc:sldLayoutChg chg="add">
          <pc:chgData name="Marije van Huffelen" userId="S::marije.vanhuffelen@cavaria.be::3ad0929d-e140-4927-9844-b5d61bf3c7c0" providerId="AD" clId="Web-{0F47DBC7-A6F4-26A1-DB24-E24526E93BA6}" dt="2022-07-08T11:28:47.154" v="38"/>
          <pc:sldLayoutMkLst>
            <pc:docMk/>
            <pc:sldMasterMk cId="2730067619" sldId="2147483819"/>
            <pc:sldLayoutMk cId="1348794995" sldId="2147483825"/>
          </pc:sldLayoutMkLst>
        </pc:sldLayoutChg>
        <pc:sldLayoutChg chg="add">
          <pc:chgData name="Marije van Huffelen" userId="S::marije.vanhuffelen@cavaria.be::3ad0929d-e140-4927-9844-b5d61bf3c7c0" providerId="AD" clId="Web-{0F47DBC7-A6F4-26A1-DB24-E24526E93BA6}" dt="2022-07-08T11:28:47.154" v="38"/>
          <pc:sldLayoutMkLst>
            <pc:docMk/>
            <pc:sldMasterMk cId="2730067619" sldId="2147483819"/>
            <pc:sldLayoutMk cId="1391396356" sldId="2147483826"/>
          </pc:sldLayoutMkLst>
        </pc:sldLayoutChg>
        <pc:sldLayoutChg chg="add">
          <pc:chgData name="Marije van Huffelen" userId="S::marije.vanhuffelen@cavaria.be::3ad0929d-e140-4927-9844-b5d61bf3c7c0" providerId="AD" clId="Web-{0F47DBC7-A6F4-26A1-DB24-E24526E93BA6}" dt="2022-07-08T11:28:47.154" v="38"/>
          <pc:sldLayoutMkLst>
            <pc:docMk/>
            <pc:sldMasterMk cId="2730067619" sldId="2147483819"/>
            <pc:sldLayoutMk cId="2687340324" sldId="2147483827"/>
          </pc:sldLayoutMkLst>
        </pc:sldLayoutChg>
        <pc:sldLayoutChg chg="add">
          <pc:chgData name="Marije van Huffelen" userId="S::marije.vanhuffelen@cavaria.be::3ad0929d-e140-4927-9844-b5d61bf3c7c0" providerId="AD" clId="Web-{0F47DBC7-A6F4-26A1-DB24-E24526E93BA6}" dt="2022-07-08T11:28:47.154" v="38"/>
          <pc:sldLayoutMkLst>
            <pc:docMk/>
            <pc:sldMasterMk cId="2730067619" sldId="2147483819"/>
            <pc:sldLayoutMk cId="1949372690" sldId="2147483828"/>
          </pc:sldLayoutMkLst>
        </pc:sldLayoutChg>
        <pc:sldLayoutChg chg="add">
          <pc:chgData name="Marije van Huffelen" userId="S::marije.vanhuffelen@cavaria.be::3ad0929d-e140-4927-9844-b5d61bf3c7c0" providerId="AD" clId="Web-{0F47DBC7-A6F4-26A1-DB24-E24526E93BA6}" dt="2022-07-08T11:28:47.154" v="38"/>
          <pc:sldLayoutMkLst>
            <pc:docMk/>
            <pc:sldMasterMk cId="2730067619" sldId="2147483819"/>
            <pc:sldLayoutMk cId="1460933243" sldId="2147483829"/>
          </pc:sldLayoutMkLst>
        </pc:sldLayoutChg>
      </pc:sldMasterChg>
      <pc:sldMasterChg chg="add addSldLayout">
        <pc:chgData name="Marije van Huffelen" userId="S::marije.vanhuffelen@cavaria.be::3ad0929d-e140-4927-9844-b5d61bf3c7c0" providerId="AD" clId="Web-{0F47DBC7-A6F4-26A1-DB24-E24526E93BA6}" dt="2022-07-08T12:34:30.598" v="185"/>
        <pc:sldMasterMkLst>
          <pc:docMk/>
          <pc:sldMasterMk cId="1855951208" sldId="2147483830"/>
        </pc:sldMasterMkLst>
        <pc:sldLayoutChg chg="add">
          <pc:chgData name="Marije van Huffelen" userId="S::marije.vanhuffelen@cavaria.be::3ad0929d-e140-4927-9844-b5d61bf3c7c0" providerId="AD" clId="Web-{0F47DBC7-A6F4-26A1-DB24-E24526E93BA6}" dt="2022-07-08T12:34:30.598" v="185"/>
          <pc:sldLayoutMkLst>
            <pc:docMk/>
            <pc:sldMasterMk cId="1855951208" sldId="2147483830"/>
            <pc:sldLayoutMk cId="92519628" sldId="2147483768"/>
          </pc:sldLayoutMkLst>
        </pc:sldLayoutChg>
        <pc:sldLayoutChg chg="add">
          <pc:chgData name="Marije van Huffelen" userId="S::marije.vanhuffelen@cavaria.be::3ad0929d-e140-4927-9844-b5d61bf3c7c0" providerId="AD" clId="Web-{0F47DBC7-A6F4-26A1-DB24-E24526E93BA6}" dt="2022-07-08T12:34:30.598" v="185"/>
          <pc:sldLayoutMkLst>
            <pc:docMk/>
            <pc:sldMasterMk cId="1855951208" sldId="2147483830"/>
            <pc:sldLayoutMk cId="917999855" sldId="2147483769"/>
          </pc:sldLayoutMkLst>
        </pc:sldLayoutChg>
        <pc:sldLayoutChg chg="add">
          <pc:chgData name="Marije van Huffelen" userId="S::marije.vanhuffelen@cavaria.be::3ad0929d-e140-4927-9844-b5d61bf3c7c0" providerId="AD" clId="Web-{0F47DBC7-A6F4-26A1-DB24-E24526E93BA6}" dt="2022-07-08T12:34:30.598" v="185"/>
          <pc:sldLayoutMkLst>
            <pc:docMk/>
            <pc:sldMasterMk cId="1855951208" sldId="2147483830"/>
            <pc:sldLayoutMk cId="2584234153" sldId="2147483831"/>
          </pc:sldLayoutMkLst>
        </pc:sldLayoutChg>
        <pc:sldLayoutChg chg="add">
          <pc:chgData name="Marije van Huffelen" userId="S::marije.vanhuffelen@cavaria.be::3ad0929d-e140-4927-9844-b5d61bf3c7c0" providerId="AD" clId="Web-{0F47DBC7-A6F4-26A1-DB24-E24526E93BA6}" dt="2022-07-08T12:34:30.598" v="185"/>
          <pc:sldLayoutMkLst>
            <pc:docMk/>
            <pc:sldMasterMk cId="1855951208" sldId="2147483830"/>
            <pc:sldLayoutMk cId="4202844897" sldId="2147483832"/>
          </pc:sldLayoutMkLst>
        </pc:sldLayoutChg>
        <pc:sldLayoutChg chg="add">
          <pc:chgData name="Marije van Huffelen" userId="S::marije.vanhuffelen@cavaria.be::3ad0929d-e140-4927-9844-b5d61bf3c7c0" providerId="AD" clId="Web-{0F47DBC7-A6F4-26A1-DB24-E24526E93BA6}" dt="2022-07-08T12:34:30.598" v="185"/>
          <pc:sldLayoutMkLst>
            <pc:docMk/>
            <pc:sldMasterMk cId="1855951208" sldId="2147483830"/>
            <pc:sldLayoutMk cId="1677490188" sldId="2147483833"/>
          </pc:sldLayoutMkLst>
        </pc:sldLayoutChg>
        <pc:sldLayoutChg chg="add">
          <pc:chgData name="Marije van Huffelen" userId="S::marije.vanhuffelen@cavaria.be::3ad0929d-e140-4927-9844-b5d61bf3c7c0" providerId="AD" clId="Web-{0F47DBC7-A6F4-26A1-DB24-E24526E93BA6}" dt="2022-07-08T12:34:30.598" v="185"/>
          <pc:sldLayoutMkLst>
            <pc:docMk/>
            <pc:sldMasterMk cId="1855951208" sldId="2147483830"/>
            <pc:sldLayoutMk cId="248184277" sldId="2147483834"/>
          </pc:sldLayoutMkLst>
        </pc:sldLayoutChg>
        <pc:sldLayoutChg chg="add">
          <pc:chgData name="Marije van Huffelen" userId="S::marije.vanhuffelen@cavaria.be::3ad0929d-e140-4927-9844-b5d61bf3c7c0" providerId="AD" clId="Web-{0F47DBC7-A6F4-26A1-DB24-E24526E93BA6}" dt="2022-07-08T12:34:30.598" v="185"/>
          <pc:sldLayoutMkLst>
            <pc:docMk/>
            <pc:sldMasterMk cId="1855951208" sldId="2147483830"/>
            <pc:sldLayoutMk cId="4140238011" sldId="2147483835"/>
          </pc:sldLayoutMkLst>
        </pc:sldLayoutChg>
        <pc:sldLayoutChg chg="add">
          <pc:chgData name="Marije van Huffelen" userId="S::marije.vanhuffelen@cavaria.be::3ad0929d-e140-4927-9844-b5d61bf3c7c0" providerId="AD" clId="Web-{0F47DBC7-A6F4-26A1-DB24-E24526E93BA6}" dt="2022-07-08T12:34:30.598" v="185"/>
          <pc:sldLayoutMkLst>
            <pc:docMk/>
            <pc:sldMasterMk cId="1855951208" sldId="2147483830"/>
            <pc:sldLayoutMk cId="2945696215" sldId="2147483836"/>
          </pc:sldLayoutMkLst>
        </pc:sldLayoutChg>
        <pc:sldLayoutChg chg="add">
          <pc:chgData name="Marije van Huffelen" userId="S::marije.vanhuffelen@cavaria.be::3ad0929d-e140-4927-9844-b5d61bf3c7c0" providerId="AD" clId="Web-{0F47DBC7-A6F4-26A1-DB24-E24526E93BA6}" dt="2022-07-08T12:34:30.598" v="185"/>
          <pc:sldLayoutMkLst>
            <pc:docMk/>
            <pc:sldMasterMk cId="1855951208" sldId="2147483830"/>
            <pc:sldLayoutMk cId="3097783951" sldId="2147483837"/>
          </pc:sldLayoutMkLst>
        </pc:sldLayoutChg>
        <pc:sldLayoutChg chg="add">
          <pc:chgData name="Marije van Huffelen" userId="S::marije.vanhuffelen@cavaria.be::3ad0929d-e140-4927-9844-b5d61bf3c7c0" providerId="AD" clId="Web-{0F47DBC7-A6F4-26A1-DB24-E24526E93BA6}" dt="2022-07-08T12:34:30.598" v="185"/>
          <pc:sldLayoutMkLst>
            <pc:docMk/>
            <pc:sldMasterMk cId="1855951208" sldId="2147483830"/>
            <pc:sldLayoutMk cId="3962135451" sldId="2147483838"/>
          </pc:sldLayoutMkLst>
        </pc:sldLayoutChg>
        <pc:sldLayoutChg chg="add">
          <pc:chgData name="Marije van Huffelen" userId="S::marije.vanhuffelen@cavaria.be::3ad0929d-e140-4927-9844-b5d61bf3c7c0" providerId="AD" clId="Web-{0F47DBC7-A6F4-26A1-DB24-E24526E93BA6}" dt="2022-07-08T12:34:30.598" v="185"/>
          <pc:sldLayoutMkLst>
            <pc:docMk/>
            <pc:sldMasterMk cId="1855951208" sldId="2147483830"/>
            <pc:sldLayoutMk cId="2292546261" sldId="2147483839"/>
          </pc:sldLayoutMkLst>
        </pc:sldLayoutChg>
        <pc:sldLayoutChg chg="add">
          <pc:chgData name="Marije van Huffelen" userId="S::marije.vanhuffelen@cavaria.be::3ad0929d-e140-4927-9844-b5d61bf3c7c0" providerId="AD" clId="Web-{0F47DBC7-A6F4-26A1-DB24-E24526E93BA6}" dt="2022-07-08T12:34:30.598" v="185"/>
          <pc:sldLayoutMkLst>
            <pc:docMk/>
            <pc:sldMasterMk cId="1855951208" sldId="2147483830"/>
            <pc:sldLayoutMk cId="2557633823" sldId="2147483840"/>
          </pc:sldLayoutMkLst>
        </pc:sldLayoutChg>
        <pc:sldLayoutChg chg="add">
          <pc:chgData name="Marije van Huffelen" userId="S::marije.vanhuffelen@cavaria.be::3ad0929d-e140-4927-9844-b5d61bf3c7c0" providerId="AD" clId="Web-{0F47DBC7-A6F4-26A1-DB24-E24526E93BA6}" dt="2022-07-08T12:34:30.598" v="185"/>
          <pc:sldLayoutMkLst>
            <pc:docMk/>
            <pc:sldMasterMk cId="1855951208" sldId="2147483830"/>
            <pc:sldLayoutMk cId="574864687" sldId="2147483841"/>
          </pc:sldLayoutMkLst>
        </pc:sldLayoutChg>
      </pc:sldMasterChg>
    </pc:docChg>
  </pc:docChgLst>
  <pc:docChgLst>
    <pc:chgData name="Marije van Huffelen" userId="S::marije.vanhuffelen@cavaria.be::3ad0929d-e140-4927-9844-b5d61bf3c7c0" providerId="AD" clId="Web-{9D4E3B7E-6172-62DA-1FBA-0990E1F5A769}"/>
    <pc:docChg chg="addSld delSld">
      <pc:chgData name="Marije van Huffelen" userId="S::marije.vanhuffelen@cavaria.be::3ad0929d-e140-4927-9844-b5d61bf3c7c0" providerId="AD" clId="Web-{9D4E3B7E-6172-62DA-1FBA-0990E1F5A769}" dt="2022-09-20T14:06:11.448" v="1"/>
      <pc:docMkLst>
        <pc:docMk/>
      </pc:docMkLst>
      <pc:sldChg chg="add del replId">
        <pc:chgData name="Marije van Huffelen" userId="S::marije.vanhuffelen@cavaria.be::3ad0929d-e140-4927-9844-b5d61bf3c7c0" providerId="AD" clId="Web-{9D4E3B7E-6172-62DA-1FBA-0990E1F5A769}" dt="2022-09-20T14:06:11.448" v="1"/>
        <pc:sldMkLst>
          <pc:docMk/>
          <pc:sldMk cId="1525792739" sldId="550"/>
        </pc:sldMkLst>
      </pc:sldChg>
    </pc:docChg>
  </pc:docChgLst>
  <pc:docChgLst>
    <pc:chgData name="Els Verbeelen" userId="c6e6fa81-26b4-40ed-931c-ed4df40a6a2c" providerId="ADAL" clId="{420E07F0-6EED-4CC2-AEFE-8E46F8E90836}"/>
    <pc:docChg chg="custSel addSld delSld modSld sldOrd">
      <pc:chgData name="Els Verbeelen" userId="c6e6fa81-26b4-40ed-931c-ed4df40a6a2c" providerId="ADAL" clId="{420E07F0-6EED-4CC2-AEFE-8E46F8E90836}" dt="2022-07-15T07:28:23.311" v="241"/>
      <pc:docMkLst>
        <pc:docMk/>
      </pc:docMkLst>
      <pc:sldChg chg="modSp mod">
        <pc:chgData name="Els Verbeelen" userId="c6e6fa81-26b4-40ed-931c-ed4df40a6a2c" providerId="ADAL" clId="{420E07F0-6EED-4CC2-AEFE-8E46F8E90836}" dt="2022-07-08T12:04:37.605" v="4" actId="1076"/>
        <pc:sldMkLst>
          <pc:docMk/>
          <pc:sldMk cId="1437293531" sldId="261"/>
        </pc:sldMkLst>
        <pc:spChg chg="mod">
          <ac:chgData name="Els Verbeelen" userId="c6e6fa81-26b4-40ed-931c-ed4df40a6a2c" providerId="ADAL" clId="{420E07F0-6EED-4CC2-AEFE-8E46F8E90836}" dt="2022-07-08T12:04:37.605" v="4" actId="1076"/>
          <ac:spMkLst>
            <pc:docMk/>
            <pc:sldMk cId="1437293531" sldId="261"/>
            <ac:spMk id="5" creationId="{00000000-0000-0000-0000-000000000000}"/>
          </ac:spMkLst>
        </pc:spChg>
      </pc:sldChg>
      <pc:sldChg chg="add">
        <pc:chgData name="Els Verbeelen" userId="c6e6fa81-26b4-40ed-931c-ed4df40a6a2c" providerId="ADAL" clId="{420E07F0-6EED-4CC2-AEFE-8E46F8E90836}" dt="2022-07-13T09:16:20.568" v="5"/>
        <pc:sldMkLst>
          <pc:docMk/>
          <pc:sldMk cId="3771310973" sldId="311"/>
        </pc:sldMkLst>
      </pc:sldChg>
      <pc:sldChg chg="add">
        <pc:chgData name="Els Verbeelen" userId="c6e6fa81-26b4-40ed-931c-ed4df40a6a2c" providerId="ADAL" clId="{420E07F0-6EED-4CC2-AEFE-8E46F8E90836}" dt="2022-07-13T09:16:20.568" v="5"/>
        <pc:sldMkLst>
          <pc:docMk/>
          <pc:sldMk cId="568010910" sldId="314"/>
        </pc:sldMkLst>
      </pc:sldChg>
      <pc:sldChg chg="add">
        <pc:chgData name="Els Verbeelen" userId="c6e6fa81-26b4-40ed-931c-ed4df40a6a2c" providerId="ADAL" clId="{420E07F0-6EED-4CC2-AEFE-8E46F8E90836}" dt="2022-07-13T09:16:20.568" v="5"/>
        <pc:sldMkLst>
          <pc:docMk/>
          <pc:sldMk cId="3615959712" sldId="316"/>
        </pc:sldMkLst>
      </pc:sldChg>
      <pc:sldChg chg="add">
        <pc:chgData name="Els Verbeelen" userId="c6e6fa81-26b4-40ed-931c-ed4df40a6a2c" providerId="ADAL" clId="{420E07F0-6EED-4CC2-AEFE-8E46F8E90836}" dt="2022-07-13T09:16:20.568" v="5"/>
        <pc:sldMkLst>
          <pc:docMk/>
          <pc:sldMk cId="571395444" sldId="317"/>
        </pc:sldMkLst>
      </pc:sldChg>
      <pc:sldChg chg="add">
        <pc:chgData name="Els Verbeelen" userId="c6e6fa81-26b4-40ed-931c-ed4df40a6a2c" providerId="ADAL" clId="{420E07F0-6EED-4CC2-AEFE-8E46F8E90836}" dt="2022-07-13T09:16:20.568" v="5"/>
        <pc:sldMkLst>
          <pc:docMk/>
          <pc:sldMk cId="1913815567" sldId="318"/>
        </pc:sldMkLst>
      </pc:sldChg>
      <pc:sldChg chg="add">
        <pc:chgData name="Els Verbeelen" userId="c6e6fa81-26b4-40ed-931c-ed4df40a6a2c" providerId="ADAL" clId="{420E07F0-6EED-4CC2-AEFE-8E46F8E90836}" dt="2022-07-13T09:16:20.568" v="5"/>
        <pc:sldMkLst>
          <pc:docMk/>
          <pc:sldMk cId="3726275942" sldId="321"/>
        </pc:sldMkLst>
      </pc:sldChg>
      <pc:sldChg chg="add">
        <pc:chgData name="Els Verbeelen" userId="c6e6fa81-26b4-40ed-931c-ed4df40a6a2c" providerId="ADAL" clId="{420E07F0-6EED-4CC2-AEFE-8E46F8E90836}" dt="2022-07-13T09:16:20.568" v="5"/>
        <pc:sldMkLst>
          <pc:docMk/>
          <pc:sldMk cId="4040873538" sldId="322"/>
        </pc:sldMkLst>
      </pc:sldChg>
      <pc:sldChg chg="add">
        <pc:chgData name="Els Verbeelen" userId="c6e6fa81-26b4-40ed-931c-ed4df40a6a2c" providerId="ADAL" clId="{420E07F0-6EED-4CC2-AEFE-8E46F8E90836}" dt="2022-07-13T09:16:20.568" v="5"/>
        <pc:sldMkLst>
          <pc:docMk/>
          <pc:sldMk cId="53122261" sldId="324"/>
        </pc:sldMkLst>
      </pc:sldChg>
      <pc:sldChg chg="ord modCm modNotesTx">
        <pc:chgData name="Els Verbeelen" userId="c6e6fa81-26b4-40ed-931c-ed4df40a6a2c" providerId="ADAL" clId="{420E07F0-6EED-4CC2-AEFE-8E46F8E90836}" dt="2022-07-15T07:28:01.147" v="239"/>
        <pc:sldMkLst>
          <pc:docMk/>
          <pc:sldMk cId="630875553" sldId="354"/>
        </pc:sldMkLst>
      </pc:sldChg>
      <pc:sldChg chg="add">
        <pc:chgData name="Els Verbeelen" userId="c6e6fa81-26b4-40ed-931c-ed4df40a6a2c" providerId="ADAL" clId="{420E07F0-6EED-4CC2-AEFE-8E46F8E90836}" dt="2022-07-13T09:16:20.568" v="5"/>
        <pc:sldMkLst>
          <pc:docMk/>
          <pc:sldMk cId="1647308674" sldId="480"/>
        </pc:sldMkLst>
      </pc:sldChg>
      <pc:sldChg chg="add">
        <pc:chgData name="Els Verbeelen" userId="c6e6fa81-26b4-40ed-931c-ed4df40a6a2c" providerId="ADAL" clId="{420E07F0-6EED-4CC2-AEFE-8E46F8E90836}" dt="2022-07-13T09:16:20.568" v="5"/>
        <pc:sldMkLst>
          <pc:docMk/>
          <pc:sldMk cId="2265816955" sldId="504"/>
        </pc:sldMkLst>
      </pc:sldChg>
      <pc:sldChg chg="addCm">
        <pc:chgData name="Els Verbeelen" userId="c6e6fa81-26b4-40ed-931c-ed4df40a6a2c" providerId="ADAL" clId="{420E07F0-6EED-4CC2-AEFE-8E46F8E90836}" dt="2022-07-08T11:33:22.187" v="0"/>
        <pc:sldMkLst>
          <pc:docMk/>
          <pc:sldMk cId="2001155078" sldId="511"/>
        </pc:sldMkLst>
      </pc:sldChg>
      <pc:sldChg chg="modCm modNotesTx">
        <pc:chgData name="Els Verbeelen" userId="c6e6fa81-26b4-40ed-931c-ed4df40a6a2c" providerId="ADAL" clId="{420E07F0-6EED-4CC2-AEFE-8E46F8E90836}" dt="2022-07-15T07:28:23.311" v="241"/>
        <pc:sldMkLst>
          <pc:docMk/>
          <pc:sldMk cId="2135978806" sldId="513"/>
        </pc:sldMkLst>
      </pc:sldChg>
      <pc:sldChg chg="del">
        <pc:chgData name="Els Verbeelen" userId="c6e6fa81-26b4-40ed-931c-ed4df40a6a2c" providerId="ADAL" clId="{420E07F0-6EED-4CC2-AEFE-8E46F8E90836}" dt="2022-07-13T09:16:55.353" v="6" actId="2696"/>
        <pc:sldMkLst>
          <pc:docMk/>
          <pc:sldMk cId="1615796907" sldId="521"/>
        </pc:sldMkLst>
      </pc:sldChg>
      <pc:sldChg chg="del">
        <pc:chgData name="Els Verbeelen" userId="c6e6fa81-26b4-40ed-931c-ed4df40a6a2c" providerId="ADAL" clId="{420E07F0-6EED-4CC2-AEFE-8E46F8E90836}" dt="2022-07-13T09:16:55.353" v="6" actId="2696"/>
        <pc:sldMkLst>
          <pc:docMk/>
          <pc:sldMk cId="1894971740" sldId="522"/>
        </pc:sldMkLst>
      </pc:sldChg>
      <pc:sldChg chg="del">
        <pc:chgData name="Els Verbeelen" userId="c6e6fa81-26b4-40ed-931c-ed4df40a6a2c" providerId="ADAL" clId="{420E07F0-6EED-4CC2-AEFE-8E46F8E90836}" dt="2022-07-13T09:16:55.353" v="6" actId="2696"/>
        <pc:sldMkLst>
          <pc:docMk/>
          <pc:sldMk cId="1745834075" sldId="523"/>
        </pc:sldMkLst>
      </pc:sldChg>
      <pc:sldChg chg="del">
        <pc:chgData name="Els Verbeelen" userId="c6e6fa81-26b4-40ed-931c-ed4df40a6a2c" providerId="ADAL" clId="{420E07F0-6EED-4CC2-AEFE-8E46F8E90836}" dt="2022-07-13T09:16:55.353" v="6" actId="2696"/>
        <pc:sldMkLst>
          <pc:docMk/>
          <pc:sldMk cId="3576141739" sldId="524"/>
        </pc:sldMkLst>
      </pc:sldChg>
      <pc:sldChg chg="del">
        <pc:chgData name="Els Verbeelen" userId="c6e6fa81-26b4-40ed-931c-ed4df40a6a2c" providerId="ADAL" clId="{420E07F0-6EED-4CC2-AEFE-8E46F8E90836}" dt="2022-07-13T09:16:55.353" v="6" actId="2696"/>
        <pc:sldMkLst>
          <pc:docMk/>
          <pc:sldMk cId="856647756" sldId="525"/>
        </pc:sldMkLst>
      </pc:sldChg>
      <pc:sldChg chg="del">
        <pc:chgData name="Els Verbeelen" userId="c6e6fa81-26b4-40ed-931c-ed4df40a6a2c" providerId="ADAL" clId="{420E07F0-6EED-4CC2-AEFE-8E46F8E90836}" dt="2022-07-13T09:16:55.353" v="6" actId="2696"/>
        <pc:sldMkLst>
          <pc:docMk/>
          <pc:sldMk cId="865685893" sldId="526"/>
        </pc:sldMkLst>
      </pc:sldChg>
      <pc:sldChg chg="del">
        <pc:chgData name="Els Verbeelen" userId="c6e6fa81-26b4-40ed-931c-ed4df40a6a2c" providerId="ADAL" clId="{420E07F0-6EED-4CC2-AEFE-8E46F8E90836}" dt="2022-07-13T09:16:55.353" v="6" actId="2696"/>
        <pc:sldMkLst>
          <pc:docMk/>
          <pc:sldMk cId="3468856695" sldId="527"/>
        </pc:sldMkLst>
      </pc:sldChg>
      <pc:sldChg chg="del">
        <pc:chgData name="Els Verbeelen" userId="c6e6fa81-26b4-40ed-931c-ed4df40a6a2c" providerId="ADAL" clId="{420E07F0-6EED-4CC2-AEFE-8E46F8E90836}" dt="2022-07-13T09:16:55.353" v="6" actId="2696"/>
        <pc:sldMkLst>
          <pc:docMk/>
          <pc:sldMk cId="2858772615" sldId="528"/>
        </pc:sldMkLst>
      </pc:sldChg>
      <pc:sldChg chg="del">
        <pc:chgData name="Els Verbeelen" userId="c6e6fa81-26b4-40ed-931c-ed4df40a6a2c" providerId="ADAL" clId="{420E07F0-6EED-4CC2-AEFE-8E46F8E90836}" dt="2022-07-13T09:16:55.353" v="6" actId="2696"/>
        <pc:sldMkLst>
          <pc:docMk/>
          <pc:sldMk cId="3351343516" sldId="529"/>
        </pc:sldMkLst>
      </pc:sldChg>
      <pc:sldChg chg="del">
        <pc:chgData name="Els Verbeelen" userId="c6e6fa81-26b4-40ed-931c-ed4df40a6a2c" providerId="ADAL" clId="{420E07F0-6EED-4CC2-AEFE-8E46F8E90836}" dt="2022-07-13T09:16:55.353" v="6" actId="2696"/>
        <pc:sldMkLst>
          <pc:docMk/>
          <pc:sldMk cId="1241333190" sldId="530"/>
        </pc:sldMkLst>
      </pc:sldChg>
      <pc:sldChg chg="del">
        <pc:chgData name="Els Verbeelen" userId="c6e6fa81-26b4-40ed-931c-ed4df40a6a2c" providerId="ADAL" clId="{420E07F0-6EED-4CC2-AEFE-8E46F8E90836}" dt="2022-07-13T09:16:55.353" v="6" actId="2696"/>
        <pc:sldMkLst>
          <pc:docMk/>
          <pc:sldMk cId="2163502935" sldId="531"/>
        </pc:sldMkLst>
      </pc:sldChg>
      <pc:sldChg chg="modSp del mod">
        <pc:chgData name="Els Verbeelen" userId="c6e6fa81-26b4-40ed-931c-ed4df40a6a2c" providerId="ADAL" clId="{420E07F0-6EED-4CC2-AEFE-8E46F8E90836}" dt="2022-07-13T09:16:55.353" v="6" actId="2696"/>
        <pc:sldMkLst>
          <pc:docMk/>
          <pc:sldMk cId="2555147380" sldId="532"/>
        </pc:sldMkLst>
        <pc:spChg chg="mod">
          <ac:chgData name="Els Verbeelen" userId="c6e6fa81-26b4-40ed-931c-ed4df40a6a2c" providerId="ADAL" clId="{420E07F0-6EED-4CC2-AEFE-8E46F8E90836}" dt="2022-07-08T11:51:43.822" v="2" actId="1076"/>
          <ac:spMkLst>
            <pc:docMk/>
            <pc:sldMk cId="2555147380" sldId="532"/>
            <ac:spMk id="15" creationId="{00000000-0000-0000-0000-000000000000}"/>
          </ac:spMkLst>
        </pc:spChg>
        <pc:picChg chg="mod">
          <ac:chgData name="Els Verbeelen" userId="c6e6fa81-26b4-40ed-931c-ed4df40a6a2c" providerId="ADAL" clId="{420E07F0-6EED-4CC2-AEFE-8E46F8E90836}" dt="2022-07-08T11:51:51.727" v="3" actId="1076"/>
          <ac:picMkLst>
            <pc:docMk/>
            <pc:sldMk cId="2555147380" sldId="532"/>
            <ac:picMk id="5" creationId="{00000000-0000-0000-0000-000000000000}"/>
          </ac:picMkLst>
        </pc:picChg>
      </pc:sldChg>
      <pc:sldChg chg="modCm modNotesTx">
        <pc:chgData name="Els Verbeelen" userId="c6e6fa81-26b4-40ed-931c-ed4df40a6a2c" providerId="ADAL" clId="{420E07F0-6EED-4CC2-AEFE-8E46F8E90836}" dt="2022-07-15T07:28:11.796" v="240"/>
        <pc:sldMkLst>
          <pc:docMk/>
          <pc:sldMk cId="626117805" sldId="534"/>
        </pc:sldMkLst>
      </pc:sldChg>
      <pc:sldChg chg="add">
        <pc:chgData name="Els Verbeelen" userId="c6e6fa81-26b4-40ed-931c-ed4df40a6a2c" providerId="ADAL" clId="{420E07F0-6EED-4CC2-AEFE-8E46F8E90836}" dt="2022-07-13T09:16:20.568" v="5"/>
        <pc:sldMkLst>
          <pc:docMk/>
          <pc:sldMk cId="3333531293" sldId="535"/>
        </pc:sldMkLst>
      </pc:sldChg>
      <pc:sldChg chg="add">
        <pc:chgData name="Els Verbeelen" userId="c6e6fa81-26b4-40ed-931c-ed4df40a6a2c" providerId="ADAL" clId="{420E07F0-6EED-4CC2-AEFE-8E46F8E90836}" dt="2022-07-13T09:16:20.568" v="5"/>
        <pc:sldMkLst>
          <pc:docMk/>
          <pc:sldMk cId="3480467665" sldId="536"/>
        </pc:sldMkLst>
      </pc:sldChg>
    </pc:docChg>
  </pc:docChgLst>
  <pc:docChgLst>
    <pc:chgData clId="Web-{0F47DBC7-A6F4-26A1-DB24-E24526E93BA6}"/>
    <pc:docChg chg="addSld">
      <pc:chgData name="" userId="" providerId="" clId="Web-{0F47DBC7-A6F4-26A1-DB24-E24526E93BA6}" dt="2022-07-08T11:27:17.994" v="0"/>
      <pc:docMkLst>
        <pc:docMk/>
      </pc:docMkLst>
      <pc:sldChg chg="add replId">
        <pc:chgData name="" userId="" providerId="" clId="Web-{0F47DBC7-A6F4-26A1-DB24-E24526E93BA6}" dt="2022-07-08T11:27:17.994" v="0"/>
        <pc:sldMkLst>
          <pc:docMk/>
          <pc:sldMk cId="2667236581" sldId="517"/>
        </pc:sldMkLst>
      </pc:sldChg>
    </pc:docChg>
  </pc:docChgLst>
  <pc:docChgLst>
    <pc:chgData name="Marije van Huffelen" userId="3ad0929d-e140-4927-9844-b5d61bf3c7c0" providerId="ADAL" clId="{7C7A138A-0C44-4791-A20B-280416864A30}"/>
    <pc:docChg chg="undo redo custSel addSld delSld modSld sldOrd addMainMaster delMainMaster modMainMaster">
      <pc:chgData name="Marije van Huffelen" userId="3ad0929d-e140-4927-9844-b5d61bf3c7c0" providerId="ADAL" clId="{7C7A138A-0C44-4791-A20B-280416864A30}" dt="2022-08-02T11:49:58.798" v="3781" actId="20577"/>
      <pc:docMkLst>
        <pc:docMk/>
      </pc:docMkLst>
      <pc:sldChg chg="modSp mod modClrScheme chgLayout modNotesTx">
        <pc:chgData name="Marije van Huffelen" userId="3ad0929d-e140-4927-9844-b5d61bf3c7c0" providerId="ADAL" clId="{7C7A138A-0C44-4791-A20B-280416864A30}" dt="2022-08-02T09:30:32.312" v="2764" actId="1076"/>
        <pc:sldMkLst>
          <pc:docMk/>
          <pc:sldMk cId="1437293531" sldId="261"/>
        </pc:sldMkLst>
        <pc:spChg chg="mod ord">
          <ac:chgData name="Marije van Huffelen" userId="3ad0929d-e140-4927-9844-b5d61bf3c7c0" providerId="ADAL" clId="{7C7A138A-0C44-4791-A20B-280416864A30}" dt="2022-08-02T09:29:59.806" v="2758" actId="1076"/>
          <ac:spMkLst>
            <pc:docMk/>
            <pc:sldMk cId="1437293531" sldId="261"/>
            <ac:spMk id="2" creationId="{00000000-0000-0000-0000-000000000000}"/>
          </ac:spMkLst>
        </pc:spChg>
        <pc:spChg chg="mod ord">
          <ac:chgData name="Marije van Huffelen" userId="3ad0929d-e140-4927-9844-b5d61bf3c7c0" providerId="ADAL" clId="{7C7A138A-0C44-4791-A20B-280416864A30}" dt="2022-08-02T09:30:26.219" v="2763" actId="255"/>
          <ac:spMkLst>
            <pc:docMk/>
            <pc:sldMk cId="1437293531" sldId="261"/>
            <ac:spMk id="3" creationId="{00000000-0000-0000-0000-000000000000}"/>
          </ac:spMkLst>
        </pc:spChg>
        <pc:spChg chg="mod">
          <ac:chgData name="Marije van Huffelen" userId="3ad0929d-e140-4927-9844-b5d61bf3c7c0" providerId="ADAL" clId="{7C7A138A-0C44-4791-A20B-280416864A30}" dt="2022-08-02T09:29:33.258" v="2751" actId="207"/>
          <ac:spMkLst>
            <pc:docMk/>
            <pc:sldMk cId="1437293531" sldId="261"/>
            <ac:spMk id="4" creationId="{00000000-0000-0000-0000-000000000000}"/>
          </ac:spMkLst>
        </pc:spChg>
        <pc:spChg chg="mod">
          <ac:chgData name="Marije van Huffelen" userId="3ad0929d-e140-4927-9844-b5d61bf3c7c0" providerId="ADAL" clId="{7C7A138A-0C44-4791-A20B-280416864A30}" dt="2022-08-02T09:30:32.312" v="2764" actId="1076"/>
          <ac:spMkLst>
            <pc:docMk/>
            <pc:sldMk cId="1437293531" sldId="261"/>
            <ac:spMk id="5" creationId="{00000000-0000-0000-0000-000000000000}"/>
          </ac:spMkLst>
        </pc:spChg>
      </pc:sldChg>
      <pc:sldChg chg="addSp delSp modSp mod modClrScheme delDesignElem delCm modCm chgLayout">
        <pc:chgData name="Marije van Huffelen" userId="3ad0929d-e140-4927-9844-b5d61bf3c7c0" providerId="ADAL" clId="{7C7A138A-0C44-4791-A20B-280416864A30}" dt="2022-08-01T13:12:42.532" v="2571"/>
        <pc:sldMkLst>
          <pc:docMk/>
          <pc:sldMk cId="55328214" sldId="264"/>
        </pc:sldMkLst>
        <pc:spChg chg="mod ord">
          <ac:chgData name="Marije van Huffelen" userId="3ad0929d-e140-4927-9844-b5d61bf3c7c0" providerId="ADAL" clId="{7C7A138A-0C44-4791-A20B-280416864A30}" dt="2022-07-07T19:50:41.156" v="268" actId="403"/>
          <ac:spMkLst>
            <pc:docMk/>
            <pc:sldMk cId="55328214" sldId="264"/>
            <ac:spMk id="2" creationId="{00000000-0000-0000-0000-000000000000}"/>
          </ac:spMkLst>
        </pc:spChg>
        <pc:spChg chg="del mod ord">
          <ac:chgData name="Marije van Huffelen" userId="3ad0929d-e140-4927-9844-b5d61bf3c7c0" providerId="ADAL" clId="{7C7A138A-0C44-4791-A20B-280416864A30}" dt="2022-07-07T18:38:53.544" v="74" actId="700"/>
          <ac:spMkLst>
            <pc:docMk/>
            <pc:sldMk cId="55328214" sldId="264"/>
            <ac:spMk id="3" creationId="{00000000-0000-0000-0000-000000000000}"/>
          </ac:spMkLst>
        </pc:spChg>
        <pc:spChg chg="add mod ord">
          <ac:chgData name="Marije van Huffelen" userId="3ad0929d-e140-4927-9844-b5d61bf3c7c0" providerId="ADAL" clId="{7C7A138A-0C44-4791-A20B-280416864A30}" dt="2022-08-01T13:12:42.532" v="2571"/>
          <ac:spMkLst>
            <pc:docMk/>
            <pc:sldMk cId="55328214" sldId="264"/>
            <ac:spMk id="4" creationId="{6A75DDE4-6801-1523-EA05-B5241F49ADFC}"/>
          </ac:spMkLst>
        </pc:spChg>
        <pc:spChg chg="del">
          <ac:chgData name="Marije van Huffelen" userId="3ad0929d-e140-4927-9844-b5d61bf3c7c0" providerId="ADAL" clId="{7C7A138A-0C44-4791-A20B-280416864A30}" dt="2022-07-07T18:32:06.175" v="7"/>
          <ac:spMkLst>
            <pc:docMk/>
            <pc:sldMk cId="55328214" sldId="264"/>
            <ac:spMk id="8" creationId="{BAD76F3E-3A97-486B-B402-44400A8B9173}"/>
          </ac:spMkLst>
        </pc:spChg>
        <pc:spChg chg="del">
          <ac:chgData name="Marije van Huffelen" userId="3ad0929d-e140-4927-9844-b5d61bf3c7c0" providerId="ADAL" clId="{7C7A138A-0C44-4791-A20B-280416864A30}" dt="2022-07-07T18:32:06.175" v="7"/>
          <ac:spMkLst>
            <pc:docMk/>
            <pc:sldMk cId="55328214" sldId="264"/>
            <ac:spMk id="10" creationId="{391F6B52-91F4-4AEB-B6DB-29FEBCF28C8B}"/>
          </ac:spMkLst>
        </pc:spChg>
        <pc:spChg chg="del">
          <ac:chgData name="Marije van Huffelen" userId="3ad0929d-e140-4927-9844-b5d61bf3c7c0" providerId="ADAL" clId="{7C7A138A-0C44-4791-A20B-280416864A30}" dt="2022-07-07T18:32:06.175" v="7"/>
          <ac:spMkLst>
            <pc:docMk/>
            <pc:sldMk cId="55328214" sldId="264"/>
            <ac:spMk id="12" creationId="{2CD6F061-7C53-44F4-9794-953DB70A451B}"/>
          </ac:spMkLst>
        </pc:spChg>
      </pc:sldChg>
      <pc:sldChg chg="modSp mod modClrScheme chgLayout modNotesTx">
        <pc:chgData name="Marije van Huffelen" userId="3ad0929d-e140-4927-9844-b5d61bf3c7c0" providerId="ADAL" clId="{7C7A138A-0C44-4791-A20B-280416864A30}" dt="2022-08-02T11:42:51.699" v="3421" actId="20577"/>
        <pc:sldMkLst>
          <pc:docMk/>
          <pc:sldMk cId="1026184132" sldId="265"/>
        </pc:sldMkLst>
        <pc:spChg chg="mod ord">
          <ac:chgData name="Marije van Huffelen" userId="3ad0929d-e140-4927-9844-b5d61bf3c7c0" providerId="ADAL" clId="{7C7A138A-0C44-4791-A20B-280416864A30}" dt="2022-08-01T13:12:42.532" v="2571"/>
          <ac:spMkLst>
            <pc:docMk/>
            <pc:sldMk cId="1026184132" sldId="265"/>
            <ac:spMk id="2" creationId="{00000000-0000-0000-0000-000000000000}"/>
          </ac:spMkLst>
        </pc:spChg>
        <pc:spChg chg="mod ord">
          <ac:chgData name="Marije van Huffelen" userId="3ad0929d-e140-4927-9844-b5d61bf3c7c0" providerId="ADAL" clId="{7C7A138A-0C44-4791-A20B-280416864A30}" dt="2022-08-02T09:30:50.656" v="2769" actId="5793"/>
          <ac:spMkLst>
            <pc:docMk/>
            <pc:sldMk cId="1026184132" sldId="265"/>
            <ac:spMk id="3" creationId="{00000000-0000-0000-0000-000000000000}"/>
          </ac:spMkLst>
        </pc:spChg>
      </pc:sldChg>
      <pc:sldChg chg="modSp mod modClrScheme chgLayout">
        <pc:chgData name="Marije van Huffelen" userId="3ad0929d-e140-4927-9844-b5d61bf3c7c0" providerId="ADAL" clId="{7C7A138A-0C44-4791-A20B-280416864A30}" dt="2022-07-07T18:39:29.834" v="83" actId="27636"/>
        <pc:sldMkLst>
          <pc:docMk/>
          <pc:sldMk cId="4254048327" sldId="266"/>
        </pc:sldMkLst>
        <pc:spChg chg="mod ord">
          <ac:chgData name="Marije van Huffelen" userId="3ad0929d-e140-4927-9844-b5d61bf3c7c0" providerId="ADAL" clId="{7C7A138A-0C44-4791-A20B-280416864A30}" dt="2022-07-07T18:39:29.819" v="82" actId="27636"/>
          <ac:spMkLst>
            <pc:docMk/>
            <pc:sldMk cId="4254048327" sldId="266"/>
            <ac:spMk id="2" creationId="{00000000-0000-0000-0000-000000000000}"/>
          </ac:spMkLst>
        </pc:spChg>
        <pc:spChg chg="mod ord">
          <ac:chgData name="Marije van Huffelen" userId="3ad0929d-e140-4927-9844-b5d61bf3c7c0" providerId="ADAL" clId="{7C7A138A-0C44-4791-A20B-280416864A30}" dt="2022-07-07T18:39:29.834" v="83" actId="27636"/>
          <ac:spMkLst>
            <pc:docMk/>
            <pc:sldMk cId="4254048327" sldId="266"/>
            <ac:spMk id="3" creationId="{00000000-0000-0000-0000-000000000000}"/>
          </ac:spMkLst>
        </pc:spChg>
      </pc:sldChg>
      <pc:sldChg chg="addSp delSp modSp mod modClrScheme delDesignElem chgLayout">
        <pc:chgData name="Marije van Huffelen" userId="3ad0929d-e140-4927-9844-b5d61bf3c7c0" providerId="ADAL" clId="{7C7A138A-0C44-4791-A20B-280416864A30}" dt="2022-08-01T13:12:42.532" v="2571"/>
        <pc:sldMkLst>
          <pc:docMk/>
          <pc:sldMk cId="3934566959" sldId="267"/>
        </pc:sldMkLst>
        <pc:spChg chg="mod ord">
          <ac:chgData name="Marije van Huffelen" userId="3ad0929d-e140-4927-9844-b5d61bf3c7c0" providerId="ADAL" clId="{7C7A138A-0C44-4791-A20B-280416864A30}" dt="2022-07-07T19:50:18.315" v="260" actId="403"/>
          <ac:spMkLst>
            <pc:docMk/>
            <pc:sldMk cId="3934566959" sldId="267"/>
            <ac:spMk id="2" creationId="{00000000-0000-0000-0000-000000000000}"/>
          </ac:spMkLst>
        </pc:spChg>
        <pc:spChg chg="del mod ord">
          <ac:chgData name="Marije van Huffelen" userId="3ad0929d-e140-4927-9844-b5d61bf3c7c0" providerId="ADAL" clId="{7C7A138A-0C44-4791-A20B-280416864A30}" dt="2022-07-07T18:39:34.693" v="84" actId="700"/>
          <ac:spMkLst>
            <pc:docMk/>
            <pc:sldMk cId="3934566959" sldId="267"/>
            <ac:spMk id="3" creationId="{00000000-0000-0000-0000-000000000000}"/>
          </ac:spMkLst>
        </pc:spChg>
        <pc:spChg chg="add mod ord">
          <ac:chgData name="Marije van Huffelen" userId="3ad0929d-e140-4927-9844-b5d61bf3c7c0" providerId="ADAL" clId="{7C7A138A-0C44-4791-A20B-280416864A30}" dt="2022-08-01T13:12:42.532" v="2571"/>
          <ac:spMkLst>
            <pc:docMk/>
            <pc:sldMk cId="3934566959" sldId="267"/>
            <ac:spMk id="4" creationId="{982AD1C8-A353-44C9-5ACE-25079D015921}"/>
          </ac:spMkLst>
        </pc:spChg>
        <pc:spChg chg="del">
          <ac:chgData name="Marije van Huffelen" userId="3ad0929d-e140-4927-9844-b5d61bf3c7c0" providerId="ADAL" clId="{7C7A138A-0C44-4791-A20B-280416864A30}" dt="2022-07-07T18:32:06.175" v="7"/>
          <ac:spMkLst>
            <pc:docMk/>
            <pc:sldMk cId="3934566959" sldId="267"/>
            <ac:spMk id="8" creationId="{BAD76F3E-3A97-486B-B402-44400A8B9173}"/>
          </ac:spMkLst>
        </pc:spChg>
        <pc:spChg chg="del">
          <ac:chgData name="Marije van Huffelen" userId="3ad0929d-e140-4927-9844-b5d61bf3c7c0" providerId="ADAL" clId="{7C7A138A-0C44-4791-A20B-280416864A30}" dt="2022-07-07T18:32:06.175" v="7"/>
          <ac:spMkLst>
            <pc:docMk/>
            <pc:sldMk cId="3934566959" sldId="267"/>
            <ac:spMk id="10" creationId="{391F6B52-91F4-4AEB-B6DB-29FEBCF28C8B}"/>
          </ac:spMkLst>
        </pc:spChg>
        <pc:spChg chg="del">
          <ac:chgData name="Marije van Huffelen" userId="3ad0929d-e140-4927-9844-b5d61bf3c7c0" providerId="ADAL" clId="{7C7A138A-0C44-4791-A20B-280416864A30}" dt="2022-07-07T18:32:06.175" v="7"/>
          <ac:spMkLst>
            <pc:docMk/>
            <pc:sldMk cId="3934566959" sldId="267"/>
            <ac:spMk id="12" creationId="{2CD6F061-7C53-44F4-9794-953DB70A451B}"/>
          </ac:spMkLst>
        </pc:spChg>
      </pc:sldChg>
      <pc:sldChg chg="modSp mod modClrScheme chgLayout modNotesTx">
        <pc:chgData name="Marije van Huffelen" userId="3ad0929d-e140-4927-9844-b5d61bf3c7c0" providerId="ADAL" clId="{7C7A138A-0C44-4791-A20B-280416864A30}" dt="2022-08-02T11:43:14.104" v="3428" actId="20577"/>
        <pc:sldMkLst>
          <pc:docMk/>
          <pc:sldMk cId="2831440834" sldId="270"/>
        </pc:sldMkLst>
        <pc:spChg chg="mod ord">
          <ac:chgData name="Marije van Huffelen" userId="3ad0929d-e140-4927-9844-b5d61bf3c7c0" providerId="ADAL" clId="{7C7A138A-0C44-4791-A20B-280416864A30}" dt="2022-08-01T13:12:42.532" v="2571"/>
          <ac:spMkLst>
            <pc:docMk/>
            <pc:sldMk cId="2831440834" sldId="270"/>
            <ac:spMk id="2" creationId="{00000000-0000-0000-0000-000000000000}"/>
          </ac:spMkLst>
        </pc:spChg>
        <pc:spChg chg="mod ord">
          <ac:chgData name="Marije van Huffelen" userId="3ad0929d-e140-4927-9844-b5d61bf3c7c0" providerId="ADAL" clId="{7C7A138A-0C44-4791-A20B-280416864A30}" dt="2022-08-01T13:12:42.532" v="2571"/>
          <ac:spMkLst>
            <pc:docMk/>
            <pc:sldMk cId="2831440834" sldId="270"/>
            <ac:spMk id="3" creationId="{00000000-0000-0000-0000-000000000000}"/>
          </ac:spMkLst>
        </pc:spChg>
      </pc:sldChg>
      <pc:sldChg chg="modSp add del mod chgLayout modNotesTx">
        <pc:chgData name="Marije van Huffelen" userId="3ad0929d-e140-4927-9844-b5d61bf3c7c0" providerId="ADAL" clId="{7C7A138A-0C44-4791-A20B-280416864A30}" dt="2022-08-01T13:14:31.443" v="2586" actId="47"/>
        <pc:sldMkLst>
          <pc:docMk/>
          <pc:sldMk cId="1433812056" sldId="281"/>
        </pc:sldMkLst>
        <pc:spChg chg="mod ord">
          <ac:chgData name="Marije van Huffelen" userId="3ad0929d-e140-4927-9844-b5d61bf3c7c0" providerId="ADAL" clId="{7C7A138A-0C44-4791-A20B-280416864A30}" dt="2022-08-01T13:13:53.151" v="2577" actId="700"/>
          <ac:spMkLst>
            <pc:docMk/>
            <pc:sldMk cId="1433812056" sldId="281"/>
            <ac:spMk id="2" creationId="{00000000-0000-0000-0000-000000000000}"/>
          </ac:spMkLst>
        </pc:spChg>
        <pc:spChg chg="mod ord">
          <ac:chgData name="Marije van Huffelen" userId="3ad0929d-e140-4927-9844-b5d61bf3c7c0" providerId="ADAL" clId="{7C7A138A-0C44-4791-A20B-280416864A30}" dt="2022-08-01T13:13:53.151" v="2577" actId="700"/>
          <ac:spMkLst>
            <pc:docMk/>
            <pc:sldMk cId="1433812056" sldId="281"/>
            <ac:spMk id="3" creationId="{00000000-0000-0000-0000-000000000000}"/>
          </ac:spMkLst>
        </pc:spChg>
        <pc:picChg chg="mod">
          <ac:chgData name="Marije van Huffelen" userId="3ad0929d-e140-4927-9844-b5d61bf3c7c0" providerId="ADAL" clId="{7C7A138A-0C44-4791-A20B-280416864A30}" dt="2022-08-01T13:14:13.258" v="2584" actId="1076"/>
          <ac:picMkLst>
            <pc:docMk/>
            <pc:sldMk cId="1433812056" sldId="281"/>
            <ac:picMk id="4" creationId="{00000000-0000-0000-0000-000000000000}"/>
          </ac:picMkLst>
        </pc:picChg>
      </pc:sldChg>
      <pc:sldChg chg="modSp mod modClrScheme chgLayout modNotesTx">
        <pc:chgData name="Marije van Huffelen" userId="3ad0929d-e140-4927-9844-b5d61bf3c7c0" providerId="ADAL" clId="{7C7A138A-0C44-4791-A20B-280416864A30}" dt="2022-08-02T11:47:25.644" v="3588" actId="313"/>
        <pc:sldMkLst>
          <pc:docMk/>
          <pc:sldMk cId="189770023" sldId="283"/>
        </pc:sldMkLst>
        <pc:spChg chg="mod ord">
          <ac:chgData name="Marije van Huffelen" userId="3ad0929d-e140-4927-9844-b5d61bf3c7c0" providerId="ADAL" clId="{7C7A138A-0C44-4791-A20B-280416864A30}" dt="2022-08-01T13:12:42.532" v="2571"/>
          <ac:spMkLst>
            <pc:docMk/>
            <pc:sldMk cId="189770023" sldId="283"/>
            <ac:spMk id="2" creationId="{00000000-0000-0000-0000-000000000000}"/>
          </ac:spMkLst>
        </pc:spChg>
        <pc:spChg chg="mod ord">
          <ac:chgData name="Marije van Huffelen" userId="3ad0929d-e140-4927-9844-b5d61bf3c7c0" providerId="ADAL" clId="{7C7A138A-0C44-4791-A20B-280416864A30}" dt="2022-08-02T10:04:59.067" v="3322" actId="20577"/>
          <ac:spMkLst>
            <pc:docMk/>
            <pc:sldMk cId="189770023" sldId="283"/>
            <ac:spMk id="3" creationId="{00000000-0000-0000-0000-000000000000}"/>
          </ac:spMkLst>
        </pc:spChg>
        <pc:picChg chg="mod">
          <ac:chgData name="Marije van Huffelen" userId="3ad0929d-e140-4927-9844-b5d61bf3c7c0" providerId="ADAL" clId="{7C7A138A-0C44-4791-A20B-280416864A30}" dt="2022-07-07T18:45:30.291" v="155" actId="1076"/>
          <ac:picMkLst>
            <pc:docMk/>
            <pc:sldMk cId="189770023" sldId="283"/>
            <ac:picMk id="4" creationId="{00000000-0000-0000-0000-000000000000}"/>
          </ac:picMkLst>
        </pc:picChg>
      </pc:sldChg>
      <pc:sldChg chg="addSp delSp modSp mod modClrScheme delDesignElem chgLayout">
        <pc:chgData name="Marije van Huffelen" userId="3ad0929d-e140-4927-9844-b5d61bf3c7c0" providerId="ADAL" clId="{7C7A138A-0C44-4791-A20B-280416864A30}" dt="2022-08-01T13:12:42.532" v="2571"/>
        <pc:sldMkLst>
          <pc:docMk/>
          <pc:sldMk cId="2774628702" sldId="284"/>
        </pc:sldMkLst>
        <pc:spChg chg="mod ord">
          <ac:chgData name="Marije van Huffelen" userId="3ad0929d-e140-4927-9844-b5d61bf3c7c0" providerId="ADAL" clId="{7C7A138A-0C44-4791-A20B-280416864A30}" dt="2022-08-01T13:12:42.532" v="2571"/>
          <ac:spMkLst>
            <pc:docMk/>
            <pc:sldMk cId="2774628702" sldId="284"/>
            <ac:spMk id="2" creationId="{00000000-0000-0000-0000-000000000000}"/>
          </ac:spMkLst>
        </pc:spChg>
        <pc:spChg chg="del mod ord">
          <ac:chgData name="Marije van Huffelen" userId="3ad0929d-e140-4927-9844-b5d61bf3c7c0" providerId="ADAL" clId="{7C7A138A-0C44-4791-A20B-280416864A30}" dt="2022-07-07T18:39:49.027" v="85" actId="700"/>
          <ac:spMkLst>
            <pc:docMk/>
            <pc:sldMk cId="2774628702" sldId="284"/>
            <ac:spMk id="3" creationId="{00000000-0000-0000-0000-000000000000}"/>
          </ac:spMkLst>
        </pc:spChg>
        <pc:spChg chg="add del mod ord">
          <ac:chgData name="Marije van Huffelen" userId="3ad0929d-e140-4927-9844-b5d61bf3c7c0" providerId="ADAL" clId="{7C7A138A-0C44-4791-A20B-280416864A30}" dt="2022-07-07T18:44:41.711" v="148" actId="700"/>
          <ac:spMkLst>
            <pc:docMk/>
            <pc:sldMk cId="2774628702" sldId="284"/>
            <ac:spMk id="4" creationId="{6BF8342F-04AF-B21A-52C6-660B448D84AD}"/>
          </ac:spMkLst>
        </pc:spChg>
        <pc:spChg chg="add mod ord">
          <ac:chgData name="Marije van Huffelen" userId="3ad0929d-e140-4927-9844-b5d61bf3c7c0" providerId="ADAL" clId="{7C7A138A-0C44-4791-A20B-280416864A30}" dt="2022-08-01T13:12:42.532" v="2571"/>
          <ac:spMkLst>
            <pc:docMk/>
            <pc:sldMk cId="2774628702" sldId="284"/>
            <ac:spMk id="5" creationId="{935D78E2-D1B4-A9C0-B3AC-BDD0A3150E3F}"/>
          </ac:spMkLst>
        </pc:spChg>
        <pc:spChg chg="del">
          <ac:chgData name="Marije van Huffelen" userId="3ad0929d-e140-4927-9844-b5d61bf3c7c0" providerId="ADAL" clId="{7C7A138A-0C44-4791-A20B-280416864A30}" dt="2022-07-07T18:32:06.175" v="7"/>
          <ac:spMkLst>
            <pc:docMk/>
            <pc:sldMk cId="2774628702" sldId="284"/>
            <ac:spMk id="8" creationId="{BAD76F3E-3A97-486B-B402-44400A8B9173}"/>
          </ac:spMkLst>
        </pc:spChg>
        <pc:spChg chg="del">
          <ac:chgData name="Marije van Huffelen" userId="3ad0929d-e140-4927-9844-b5d61bf3c7c0" providerId="ADAL" clId="{7C7A138A-0C44-4791-A20B-280416864A30}" dt="2022-07-07T18:32:06.175" v="7"/>
          <ac:spMkLst>
            <pc:docMk/>
            <pc:sldMk cId="2774628702" sldId="284"/>
            <ac:spMk id="10" creationId="{391F6B52-91F4-4AEB-B6DB-29FEBCF28C8B}"/>
          </ac:spMkLst>
        </pc:spChg>
        <pc:spChg chg="del">
          <ac:chgData name="Marije van Huffelen" userId="3ad0929d-e140-4927-9844-b5d61bf3c7c0" providerId="ADAL" clId="{7C7A138A-0C44-4791-A20B-280416864A30}" dt="2022-07-07T18:32:06.175" v="7"/>
          <ac:spMkLst>
            <pc:docMk/>
            <pc:sldMk cId="2774628702" sldId="284"/>
            <ac:spMk id="12" creationId="{2CD6F061-7C53-44F4-9794-953DB70A451B}"/>
          </ac:spMkLst>
        </pc:spChg>
      </pc:sldChg>
      <pc:sldChg chg="addSp delSp modSp mod modClrScheme chgLayout">
        <pc:chgData name="Marije van Huffelen" userId="3ad0929d-e140-4927-9844-b5d61bf3c7c0" providerId="ADAL" clId="{7C7A138A-0C44-4791-A20B-280416864A30}" dt="2022-08-02T10:06:22.541" v="3328" actId="14100"/>
        <pc:sldMkLst>
          <pc:docMk/>
          <pc:sldMk cId="1788038168" sldId="285"/>
        </pc:sldMkLst>
        <pc:spChg chg="add del mod ord">
          <ac:chgData name="Marije van Huffelen" userId="3ad0929d-e140-4927-9844-b5d61bf3c7c0" providerId="ADAL" clId="{7C7A138A-0C44-4791-A20B-280416864A30}" dt="2022-07-07T18:44:12.538" v="139" actId="700"/>
          <ac:spMkLst>
            <pc:docMk/>
            <pc:sldMk cId="1788038168" sldId="285"/>
            <ac:spMk id="2" creationId="{3094770A-AE77-972D-B7F6-D5397FBE759C}"/>
          </ac:spMkLst>
        </pc:spChg>
        <pc:spChg chg="mod">
          <ac:chgData name="Marije van Huffelen" userId="3ad0929d-e140-4927-9844-b5d61bf3c7c0" providerId="ADAL" clId="{7C7A138A-0C44-4791-A20B-280416864A30}" dt="2022-08-02T10:06:22.541" v="3328" actId="14100"/>
          <ac:spMkLst>
            <pc:docMk/>
            <pc:sldMk cId="1788038168" sldId="285"/>
            <ac:spMk id="3" creationId="{00000000-0000-0000-0000-000000000000}"/>
          </ac:spMkLst>
        </pc:spChg>
        <pc:spChg chg="mod">
          <ac:chgData name="Marije van Huffelen" userId="3ad0929d-e140-4927-9844-b5d61bf3c7c0" providerId="ADAL" clId="{7C7A138A-0C44-4791-A20B-280416864A30}" dt="2022-08-02T10:05:07.766" v="3323" actId="207"/>
          <ac:spMkLst>
            <pc:docMk/>
            <pc:sldMk cId="1788038168" sldId="285"/>
            <ac:spMk id="4" creationId="{00000000-0000-0000-0000-000000000000}"/>
          </ac:spMkLst>
        </pc:spChg>
        <pc:spChg chg="add del mod ord">
          <ac:chgData name="Marije van Huffelen" userId="3ad0929d-e140-4927-9844-b5d61bf3c7c0" providerId="ADAL" clId="{7C7A138A-0C44-4791-A20B-280416864A30}" dt="2022-07-07T18:44:12.538" v="139" actId="700"/>
          <ac:spMkLst>
            <pc:docMk/>
            <pc:sldMk cId="1788038168" sldId="285"/>
            <ac:spMk id="5" creationId="{7E6E7CA8-054B-BAD9-A218-4B8BD341F376}"/>
          </ac:spMkLst>
        </pc:spChg>
        <pc:spChg chg="mod">
          <ac:chgData name="Marije van Huffelen" userId="3ad0929d-e140-4927-9844-b5d61bf3c7c0" providerId="ADAL" clId="{7C7A138A-0C44-4791-A20B-280416864A30}" dt="2022-07-14T13:18:34.772" v="2500" actId="14100"/>
          <ac:spMkLst>
            <pc:docMk/>
            <pc:sldMk cId="1788038168" sldId="285"/>
            <ac:spMk id="6" creationId="{00000000-0000-0000-0000-000000000000}"/>
          </ac:spMkLst>
        </pc:spChg>
        <pc:spChg chg="mod">
          <ac:chgData name="Marije van Huffelen" userId="3ad0929d-e140-4927-9844-b5d61bf3c7c0" providerId="ADAL" clId="{7C7A138A-0C44-4791-A20B-280416864A30}" dt="2022-08-02T10:05:09.898" v="3324" actId="207"/>
          <ac:spMkLst>
            <pc:docMk/>
            <pc:sldMk cId="1788038168" sldId="285"/>
            <ac:spMk id="7" creationId="{00000000-0000-0000-0000-000000000000}"/>
          </ac:spMkLst>
        </pc:spChg>
      </pc:sldChg>
      <pc:sldChg chg="modSp mod modClrScheme chgLayout modNotesTx">
        <pc:chgData name="Marije van Huffelen" userId="3ad0929d-e140-4927-9844-b5d61bf3c7c0" providerId="ADAL" clId="{7C7A138A-0C44-4791-A20B-280416864A30}" dt="2022-08-02T11:47:52.414" v="3590" actId="20577"/>
        <pc:sldMkLst>
          <pc:docMk/>
          <pc:sldMk cId="468593367" sldId="286"/>
        </pc:sldMkLst>
        <pc:spChg chg="mod ord">
          <ac:chgData name="Marije van Huffelen" userId="3ad0929d-e140-4927-9844-b5d61bf3c7c0" providerId="ADAL" clId="{7C7A138A-0C44-4791-A20B-280416864A30}" dt="2022-08-01T13:12:42.532" v="2571"/>
          <ac:spMkLst>
            <pc:docMk/>
            <pc:sldMk cId="468593367" sldId="286"/>
            <ac:spMk id="2" creationId="{00000000-0000-0000-0000-000000000000}"/>
          </ac:spMkLst>
        </pc:spChg>
        <pc:spChg chg="mod ord">
          <ac:chgData name="Marije van Huffelen" userId="3ad0929d-e140-4927-9844-b5d61bf3c7c0" providerId="ADAL" clId="{7C7A138A-0C44-4791-A20B-280416864A30}" dt="2022-08-02T10:06:36.733" v="3333" actId="20577"/>
          <ac:spMkLst>
            <pc:docMk/>
            <pc:sldMk cId="468593367" sldId="286"/>
            <ac:spMk id="3" creationId="{00000000-0000-0000-0000-000000000000}"/>
          </ac:spMkLst>
        </pc:spChg>
        <pc:spChg chg="mod">
          <ac:chgData name="Marije van Huffelen" userId="3ad0929d-e140-4927-9844-b5d61bf3c7c0" providerId="ADAL" clId="{7C7A138A-0C44-4791-A20B-280416864A30}" dt="2022-08-02T10:06:32.535" v="3329" actId="207"/>
          <ac:spMkLst>
            <pc:docMk/>
            <pc:sldMk cId="468593367" sldId="286"/>
            <ac:spMk id="4" creationId="{00000000-0000-0000-0000-000000000000}"/>
          </ac:spMkLst>
        </pc:spChg>
      </pc:sldChg>
      <pc:sldChg chg="modSp mod modClrScheme chgLayout modNotesTx">
        <pc:chgData name="Marije van Huffelen" userId="3ad0929d-e140-4927-9844-b5d61bf3c7c0" providerId="ADAL" clId="{7C7A138A-0C44-4791-A20B-280416864A30}" dt="2022-08-02T11:48:50.846" v="3697" actId="20577"/>
        <pc:sldMkLst>
          <pc:docMk/>
          <pc:sldMk cId="706293385" sldId="287"/>
        </pc:sldMkLst>
        <pc:spChg chg="mod ord">
          <ac:chgData name="Marije van Huffelen" userId="3ad0929d-e140-4927-9844-b5d61bf3c7c0" providerId="ADAL" clId="{7C7A138A-0C44-4791-A20B-280416864A30}" dt="2022-08-01T13:12:42.532" v="2571"/>
          <ac:spMkLst>
            <pc:docMk/>
            <pc:sldMk cId="706293385" sldId="287"/>
            <ac:spMk id="2" creationId="{00000000-0000-0000-0000-000000000000}"/>
          </ac:spMkLst>
        </pc:spChg>
        <pc:spChg chg="mod ord">
          <ac:chgData name="Marije van Huffelen" userId="3ad0929d-e140-4927-9844-b5d61bf3c7c0" providerId="ADAL" clId="{7C7A138A-0C44-4791-A20B-280416864A30}" dt="2022-08-02T10:06:49.772" v="3341" actId="20577"/>
          <ac:spMkLst>
            <pc:docMk/>
            <pc:sldMk cId="706293385" sldId="287"/>
            <ac:spMk id="3" creationId="{00000000-0000-0000-0000-000000000000}"/>
          </ac:spMkLst>
        </pc:spChg>
        <pc:spChg chg="mod">
          <ac:chgData name="Marije van Huffelen" userId="3ad0929d-e140-4927-9844-b5d61bf3c7c0" providerId="ADAL" clId="{7C7A138A-0C44-4791-A20B-280416864A30}" dt="2022-08-02T10:06:41.127" v="3334" actId="207"/>
          <ac:spMkLst>
            <pc:docMk/>
            <pc:sldMk cId="706293385" sldId="287"/>
            <ac:spMk id="4" creationId="{00000000-0000-0000-0000-000000000000}"/>
          </ac:spMkLst>
        </pc:spChg>
      </pc:sldChg>
      <pc:sldChg chg="addSp modSp mod modClrScheme chgLayout">
        <pc:chgData name="Marije van Huffelen" userId="3ad0929d-e140-4927-9844-b5d61bf3c7c0" providerId="ADAL" clId="{7C7A138A-0C44-4791-A20B-280416864A30}" dt="2022-07-07T18:39:49.027" v="85" actId="700"/>
        <pc:sldMkLst>
          <pc:docMk/>
          <pc:sldMk cId="4076342158" sldId="288"/>
        </pc:sldMkLst>
        <pc:spChg chg="add mod ord">
          <ac:chgData name="Marije van Huffelen" userId="3ad0929d-e140-4927-9844-b5d61bf3c7c0" providerId="ADAL" clId="{7C7A138A-0C44-4791-A20B-280416864A30}" dt="2022-07-07T18:39:49.027" v="85" actId="700"/>
          <ac:spMkLst>
            <pc:docMk/>
            <pc:sldMk cId="4076342158" sldId="288"/>
            <ac:spMk id="4" creationId="{641C50CB-6F49-34C4-5D5E-1E14BFF2E9A8}"/>
          </ac:spMkLst>
        </pc:spChg>
        <pc:spChg chg="add mod ord">
          <ac:chgData name="Marije van Huffelen" userId="3ad0929d-e140-4927-9844-b5d61bf3c7c0" providerId="ADAL" clId="{7C7A138A-0C44-4791-A20B-280416864A30}" dt="2022-07-07T18:39:49.027" v="85" actId="700"/>
          <ac:spMkLst>
            <pc:docMk/>
            <pc:sldMk cId="4076342158" sldId="288"/>
            <ac:spMk id="5" creationId="{5433F4BE-B272-B598-93DF-17E2265BB57D}"/>
          </ac:spMkLst>
        </pc:spChg>
      </pc:sldChg>
      <pc:sldChg chg="addSp modSp mod modClrScheme chgLayout">
        <pc:chgData name="Marije van Huffelen" userId="3ad0929d-e140-4927-9844-b5d61bf3c7c0" providerId="ADAL" clId="{7C7A138A-0C44-4791-A20B-280416864A30}" dt="2022-07-07T18:39:49.027" v="85" actId="700"/>
        <pc:sldMkLst>
          <pc:docMk/>
          <pc:sldMk cId="2372259943" sldId="289"/>
        </pc:sldMkLst>
        <pc:spChg chg="add mod ord">
          <ac:chgData name="Marije van Huffelen" userId="3ad0929d-e140-4927-9844-b5d61bf3c7c0" providerId="ADAL" clId="{7C7A138A-0C44-4791-A20B-280416864A30}" dt="2022-07-07T18:39:49.027" v="85" actId="700"/>
          <ac:spMkLst>
            <pc:docMk/>
            <pc:sldMk cId="2372259943" sldId="289"/>
            <ac:spMk id="3" creationId="{D7180A40-165E-7C65-1C2E-A19DDFB9B1B5}"/>
          </ac:spMkLst>
        </pc:spChg>
        <pc:spChg chg="add mod ord">
          <ac:chgData name="Marije van Huffelen" userId="3ad0929d-e140-4927-9844-b5d61bf3c7c0" providerId="ADAL" clId="{7C7A138A-0C44-4791-A20B-280416864A30}" dt="2022-07-07T18:39:49.027" v="85" actId="700"/>
          <ac:spMkLst>
            <pc:docMk/>
            <pc:sldMk cId="2372259943" sldId="289"/>
            <ac:spMk id="4" creationId="{3185BA3F-BE76-5014-AC85-0E3B0C64C45A}"/>
          </ac:spMkLst>
        </pc:spChg>
      </pc:sldChg>
      <pc:sldChg chg="addSp modSp mod modClrScheme chgLayout">
        <pc:chgData name="Marije van Huffelen" userId="3ad0929d-e140-4927-9844-b5d61bf3c7c0" providerId="ADAL" clId="{7C7A138A-0C44-4791-A20B-280416864A30}" dt="2022-07-07T18:39:49.027" v="85" actId="700"/>
        <pc:sldMkLst>
          <pc:docMk/>
          <pc:sldMk cId="1763840305" sldId="290"/>
        </pc:sldMkLst>
        <pc:spChg chg="add mod ord">
          <ac:chgData name="Marije van Huffelen" userId="3ad0929d-e140-4927-9844-b5d61bf3c7c0" providerId="ADAL" clId="{7C7A138A-0C44-4791-A20B-280416864A30}" dt="2022-07-07T18:39:49.027" v="85" actId="700"/>
          <ac:spMkLst>
            <pc:docMk/>
            <pc:sldMk cId="1763840305" sldId="290"/>
            <ac:spMk id="4" creationId="{92E6A376-C257-C307-CD08-D6FF1F239D76}"/>
          </ac:spMkLst>
        </pc:spChg>
        <pc:spChg chg="add mod ord">
          <ac:chgData name="Marije van Huffelen" userId="3ad0929d-e140-4927-9844-b5d61bf3c7c0" providerId="ADAL" clId="{7C7A138A-0C44-4791-A20B-280416864A30}" dt="2022-07-07T18:39:49.027" v="85" actId="700"/>
          <ac:spMkLst>
            <pc:docMk/>
            <pc:sldMk cId="1763840305" sldId="290"/>
            <ac:spMk id="5" creationId="{776E6879-AC04-3E17-8BD7-C01299FE96DF}"/>
          </ac:spMkLst>
        </pc:spChg>
      </pc:sldChg>
      <pc:sldChg chg="modSp mod modClrScheme chgLayout">
        <pc:chgData name="Marije van Huffelen" userId="3ad0929d-e140-4927-9844-b5d61bf3c7c0" providerId="ADAL" clId="{7C7A138A-0C44-4791-A20B-280416864A30}" dt="2022-08-02T10:06:53.767" v="3342" actId="207"/>
        <pc:sldMkLst>
          <pc:docMk/>
          <pc:sldMk cId="1342997708" sldId="291"/>
        </pc:sldMkLst>
        <pc:spChg chg="mod ord">
          <ac:chgData name="Marije van Huffelen" userId="3ad0929d-e140-4927-9844-b5d61bf3c7c0" providerId="ADAL" clId="{7C7A138A-0C44-4791-A20B-280416864A30}" dt="2022-08-01T13:12:42.532" v="2571"/>
          <ac:spMkLst>
            <pc:docMk/>
            <pc:sldMk cId="1342997708" sldId="291"/>
            <ac:spMk id="2" creationId="{00000000-0000-0000-0000-000000000000}"/>
          </ac:spMkLst>
        </pc:spChg>
        <pc:spChg chg="mod ord">
          <ac:chgData name="Marije van Huffelen" userId="3ad0929d-e140-4927-9844-b5d61bf3c7c0" providerId="ADAL" clId="{7C7A138A-0C44-4791-A20B-280416864A30}" dt="2022-08-01T13:12:42.532" v="2571"/>
          <ac:spMkLst>
            <pc:docMk/>
            <pc:sldMk cId="1342997708" sldId="291"/>
            <ac:spMk id="3" creationId="{00000000-0000-0000-0000-000000000000}"/>
          </ac:spMkLst>
        </pc:spChg>
        <pc:spChg chg="mod">
          <ac:chgData name="Marije van Huffelen" userId="3ad0929d-e140-4927-9844-b5d61bf3c7c0" providerId="ADAL" clId="{7C7A138A-0C44-4791-A20B-280416864A30}" dt="2022-08-02T10:06:53.767" v="3342" actId="207"/>
          <ac:spMkLst>
            <pc:docMk/>
            <pc:sldMk cId="1342997708" sldId="291"/>
            <ac:spMk id="4" creationId="{00000000-0000-0000-0000-000000000000}"/>
          </ac:spMkLst>
        </pc:spChg>
      </pc:sldChg>
      <pc:sldChg chg="modSp del mod modClrScheme chgLayout">
        <pc:chgData name="Marije van Huffelen" userId="3ad0929d-e140-4927-9844-b5d61bf3c7c0" providerId="ADAL" clId="{7C7A138A-0C44-4791-A20B-280416864A30}" dt="2022-07-14T12:43:39.169" v="2175" actId="2696"/>
        <pc:sldMkLst>
          <pc:docMk/>
          <pc:sldMk cId="3346485657" sldId="292"/>
        </pc:sldMkLst>
        <pc:spChg chg="mod ord">
          <ac:chgData name="Marije van Huffelen" userId="3ad0929d-e140-4927-9844-b5d61bf3c7c0" providerId="ADAL" clId="{7C7A138A-0C44-4791-A20B-280416864A30}" dt="2022-07-07T18:39:49.218" v="92" actId="27636"/>
          <ac:spMkLst>
            <pc:docMk/>
            <pc:sldMk cId="3346485657" sldId="292"/>
            <ac:spMk id="2" creationId="{00000000-0000-0000-0000-000000000000}"/>
          </ac:spMkLst>
        </pc:spChg>
        <pc:graphicFrameChg chg="mod ord modGraphic">
          <ac:chgData name="Marije van Huffelen" userId="3ad0929d-e140-4927-9844-b5d61bf3c7c0" providerId="ADAL" clId="{7C7A138A-0C44-4791-A20B-280416864A30}" dt="2022-07-14T12:39:11.022" v="2134" actId="572"/>
          <ac:graphicFrameMkLst>
            <pc:docMk/>
            <pc:sldMk cId="3346485657" sldId="292"/>
            <ac:graphicFrameMk id="4" creationId="{00000000-0000-0000-0000-000000000000}"/>
          </ac:graphicFrameMkLst>
        </pc:graphicFrameChg>
      </pc:sldChg>
      <pc:sldChg chg="modSp del mod modClrScheme chgLayout">
        <pc:chgData name="Marije van Huffelen" userId="3ad0929d-e140-4927-9844-b5d61bf3c7c0" providerId="ADAL" clId="{7C7A138A-0C44-4791-A20B-280416864A30}" dt="2022-07-14T12:45:18.665" v="2197" actId="2696"/>
        <pc:sldMkLst>
          <pc:docMk/>
          <pc:sldMk cId="3235196416" sldId="293"/>
        </pc:sldMkLst>
        <pc:spChg chg="mod ord">
          <ac:chgData name="Marije van Huffelen" userId="3ad0929d-e140-4927-9844-b5d61bf3c7c0" providerId="ADAL" clId="{7C7A138A-0C44-4791-A20B-280416864A30}" dt="2022-07-14T12:38:53.582" v="2131" actId="1076"/>
          <ac:spMkLst>
            <pc:docMk/>
            <pc:sldMk cId="3235196416" sldId="293"/>
            <ac:spMk id="2" creationId="{00000000-0000-0000-0000-000000000000}"/>
          </ac:spMkLst>
        </pc:spChg>
        <pc:graphicFrameChg chg="mod ord modGraphic">
          <ac:chgData name="Marije van Huffelen" userId="3ad0929d-e140-4927-9844-b5d61bf3c7c0" providerId="ADAL" clId="{7C7A138A-0C44-4791-A20B-280416864A30}" dt="2022-07-14T12:36:48.886" v="2115" actId="572"/>
          <ac:graphicFrameMkLst>
            <pc:docMk/>
            <pc:sldMk cId="3235196416" sldId="293"/>
            <ac:graphicFrameMk id="5" creationId="{00000000-0000-0000-0000-000000000000}"/>
          </ac:graphicFrameMkLst>
        </pc:graphicFrameChg>
      </pc:sldChg>
      <pc:sldChg chg="modSp del mod modClrScheme chgLayout">
        <pc:chgData name="Marije van Huffelen" userId="3ad0929d-e140-4927-9844-b5d61bf3c7c0" providerId="ADAL" clId="{7C7A138A-0C44-4791-A20B-280416864A30}" dt="2022-07-14T12:47:20.139" v="2213" actId="2696"/>
        <pc:sldMkLst>
          <pc:docMk/>
          <pc:sldMk cId="1255968153" sldId="294"/>
        </pc:sldMkLst>
        <pc:spChg chg="mod ord">
          <ac:chgData name="Marije van Huffelen" userId="3ad0929d-e140-4927-9844-b5d61bf3c7c0" providerId="ADAL" clId="{7C7A138A-0C44-4791-A20B-280416864A30}" dt="2022-07-07T18:39:49.226" v="94" actId="27636"/>
          <ac:spMkLst>
            <pc:docMk/>
            <pc:sldMk cId="1255968153" sldId="294"/>
            <ac:spMk id="2" creationId="{00000000-0000-0000-0000-000000000000}"/>
          </ac:spMkLst>
        </pc:spChg>
        <pc:graphicFrameChg chg="mod ord modGraphic">
          <ac:chgData name="Marije van Huffelen" userId="3ad0929d-e140-4927-9844-b5d61bf3c7c0" providerId="ADAL" clId="{7C7A138A-0C44-4791-A20B-280416864A30}" dt="2022-07-07T18:39:49.027" v="85" actId="700"/>
          <ac:graphicFrameMkLst>
            <pc:docMk/>
            <pc:sldMk cId="1255968153" sldId="294"/>
            <ac:graphicFrameMk id="5" creationId="{00000000-0000-0000-0000-000000000000}"/>
          </ac:graphicFrameMkLst>
        </pc:graphicFrameChg>
      </pc:sldChg>
      <pc:sldChg chg="modSp del mod modClrScheme chgLayout">
        <pc:chgData name="Marije van Huffelen" userId="3ad0929d-e140-4927-9844-b5d61bf3c7c0" providerId="ADAL" clId="{7C7A138A-0C44-4791-A20B-280416864A30}" dt="2022-07-14T12:50:46.050" v="2261" actId="2696"/>
        <pc:sldMkLst>
          <pc:docMk/>
          <pc:sldMk cId="2571442754" sldId="295"/>
        </pc:sldMkLst>
        <pc:spChg chg="mod ord">
          <ac:chgData name="Marije van Huffelen" userId="3ad0929d-e140-4927-9844-b5d61bf3c7c0" providerId="ADAL" clId="{7C7A138A-0C44-4791-A20B-280416864A30}" dt="2022-07-07T18:39:49.228" v="95" actId="27636"/>
          <ac:spMkLst>
            <pc:docMk/>
            <pc:sldMk cId="2571442754" sldId="295"/>
            <ac:spMk id="2" creationId="{00000000-0000-0000-0000-000000000000}"/>
          </ac:spMkLst>
        </pc:spChg>
        <pc:graphicFrameChg chg="mod ord modGraphic">
          <ac:chgData name="Marije van Huffelen" userId="3ad0929d-e140-4927-9844-b5d61bf3c7c0" providerId="ADAL" clId="{7C7A138A-0C44-4791-A20B-280416864A30}" dt="2022-07-14T12:50:35.255" v="2259"/>
          <ac:graphicFrameMkLst>
            <pc:docMk/>
            <pc:sldMk cId="2571442754" sldId="295"/>
            <ac:graphicFrameMk id="5" creationId="{00000000-0000-0000-0000-000000000000}"/>
          </ac:graphicFrameMkLst>
        </pc:graphicFrameChg>
      </pc:sldChg>
      <pc:sldChg chg="addSp delSp modSp mod modClrScheme chgLayout">
        <pc:chgData name="Marije van Huffelen" userId="3ad0929d-e140-4927-9844-b5d61bf3c7c0" providerId="ADAL" clId="{7C7A138A-0C44-4791-A20B-280416864A30}" dt="2022-08-01T13:12:42.532" v="2571"/>
        <pc:sldMkLst>
          <pc:docMk/>
          <pc:sldMk cId="1695062589" sldId="296"/>
        </pc:sldMkLst>
        <pc:spChg chg="mod ord">
          <ac:chgData name="Marije van Huffelen" userId="3ad0929d-e140-4927-9844-b5d61bf3c7c0" providerId="ADAL" clId="{7C7A138A-0C44-4791-A20B-280416864A30}" dt="2022-08-01T13:12:42.532" v="2571"/>
          <ac:spMkLst>
            <pc:docMk/>
            <pc:sldMk cId="1695062589" sldId="296"/>
            <ac:spMk id="2" creationId="{00000000-0000-0000-0000-000000000000}"/>
          </ac:spMkLst>
        </pc:spChg>
        <pc:spChg chg="add del mod">
          <ac:chgData name="Marije van Huffelen" userId="3ad0929d-e140-4927-9844-b5d61bf3c7c0" providerId="ADAL" clId="{7C7A138A-0C44-4791-A20B-280416864A30}" dt="2022-07-14T12:53:04.984" v="2281" actId="3680"/>
          <ac:spMkLst>
            <pc:docMk/>
            <pc:sldMk cId="1695062589" sldId="296"/>
            <ac:spMk id="4" creationId="{48C1C6A0-863A-8530-AB21-F51A68659E88}"/>
          </ac:spMkLst>
        </pc:spChg>
        <pc:graphicFrameChg chg="del mod ord modGraphic">
          <ac:chgData name="Marije van Huffelen" userId="3ad0929d-e140-4927-9844-b5d61bf3c7c0" providerId="ADAL" clId="{7C7A138A-0C44-4791-A20B-280416864A30}" dt="2022-07-14T12:52:04.518" v="2278" actId="478"/>
          <ac:graphicFrameMkLst>
            <pc:docMk/>
            <pc:sldMk cId="1695062589" sldId="296"/>
            <ac:graphicFrameMk id="5" creationId="{00000000-0000-0000-0000-000000000000}"/>
          </ac:graphicFrameMkLst>
        </pc:graphicFrameChg>
        <pc:graphicFrameChg chg="add del mod ord modGraphic">
          <ac:chgData name="Marije van Huffelen" userId="3ad0929d-e140-4927-9844-b5d61bf3c7c0" providerId="ADAL" clId="{7C7A138A-0C44-4791-A20B-280416864A30}" dt="2022-07-14T12:53:00.478" v="2280" actId="3680"/>
          <ac:graphicFrameMkLst>
            <pc:docMk/>
            <pc:sldMk cId="1695062589" sldId="296"/>
            <ac:graphicFrameMk id="6" creationId="{4145997A-09E0-F142-E439-82669B3FC3E7}"/>
          </ac:graphicFrameMkLst>
        </pc:graphicFrameChg>
        <pc:graphicFrameChg chg="add mod ord modGraphic">
          <ac:chgData name="Marije van Huffelen" userId="3ad0929d-e140-4927-9844-b5d61bf3c7c0" providerId="ADAL" clId="{7C7A138A-0C44-4791-A20B-280416864A30}" dt="2022-07-14T12:54:13.950" v="2294" actId="1076"/>
          <ac:graphicFrameMkLst>
            <pc:docMk/>
            <pc:sldMk cId="1695062589" sldId="296"/>
            <ac:graphicFrameMk id="7" creationId="{B964769B-53E3-7000-9012-AC737B96DD6A}"/>
          </ac:graphicFrameMkLst>
        </pc:graphicFrameChg>
      </pc:sldChg>
      <pc:sldChg chg="modSp mod modClrScheme chgLayout modNotesTx">
        <pc:chgData name="Marije van Huffelen" userId="3ad0929d-e140-4927-9844-b5d61bf3c7c0" providerId="ADAL" clId="{7C7A138A-0C44-4791-A20B-280416864A30}" dt="2022-08-02T11:49:48.615" v="3778" actId="20577"/>
        <pc:sldMkLst>
          <pc:docMk/>
          <pc:sldMk cId="2758778525" sldId="297"/>
        </pc:sldMkLst>
        <pc:spChg chg="mod ord">
          <ac:chgData name="Marije van Huffelen" userId="3ad0929d-e140-4927-9844-b5d61bf3c7c0" providerId="ADAL" clId="{7C7A138A-0C44-4791-A20B-280416864A30}" dt="2022-08-01T13:12:42.532" v="2571"/>
          <ac:spMkLst>
            <pc:docMk/>
            <pc:sldMk cId="2758778525" sldId="297"/>
            <ac:spMk id="2" creationId="{00000000-0000-0000-0000-000000000000}"/>
          </ac:spMkLst>
        </pc:spChg>
        <pc:spChg chg="mod ord">
          <ac:chgData name="Marije van Huffelen" userId="3ad0929d-e140-4927-9844-b5d61bf3c7c0" providerId="ADAL" clId="{7C7A138A-0C44-4791-A20B-280416864A30}" dt="2022-08-01T13:12:42.532" v="2571"/>
          <ac:spMkLst>
            <pc:docMk/>
            <pc:sldMk cId="2758778525" sldId="297"/>
            <ac:spMk id="3" creationId="{00000000-0000-0000-0000-000000000000}"/>
          </ac:spMkLst>
        </pc:spChg>
        <pc:spChg chg="mod">
          <ac:chgData name="Marije van Huffelen" userId="3ad0929d-e140-4927-9844-b5d61bf3c7c0" providerId="ADAL" clId="{7C7A138A-0C44-4791-A20B-280416864A30}" dt="2022-08-02T10:07:15.544" v="3343" actId="207"/>
          <ac:spMkLst>
            <pc:docMk/>
            <pc:sldMk cId="2758778525" sldId="297"/>
            <ac:spMk id="7" creationId="{00000000-0000-0000-0000-000000000000}"/>
          </ac:spMkLst>
        </pc:spChg>
      </pc:sldChg>
      <pc:sldChg chg="modSp mod modClrScheme chgLayout">
        <pc:chgData name="Marije van Huffelen" userId="3ad0929d-e140-4927-9844-b5d61bf3c7c0" providerId="ADAL" clId="{7C7A138A-0C44-4791-A20B-280416864A30}" dt="2022-08-01T13:12:42.532" v="2571"/>
        <pc:sldMkLst>
          <pc:docMk/>
          <pc:sldMk cId="1798609144" sldId="299"/>
        </pc:sldMkLst>
        <pc:spChg chg="mod ord">
          <ac:chgData name="Marije van Huffelen" userId="3ad0929d-e140-4927-9844-b5d61bf3c7c0" providerId="ADAL" clId="{7C7A138A-0C44-4791-A20B-280416864A30}" dt="2022-08-01T13:12:42.532" v="2571"/>
          <ac:spMkLst>
            <pc:docMk/>
            <pc:sldMk cId="1798609144" sldId="299"/>
            <ac:spMk id="2" creationId="{00000000-0000-0000-0000-000000000000}"/>
          </ac:spMkLst>
        </pc:spChg>
        <pc:spChg chg="mod ord">
          <ac:chgData name="Marije van Huffelen" userId="3ad0929d-e140-4927-9844-b5d61bf3c7c0" providerId="ADAL" clId="{7C7A138A-0C44-4791-A20B-280416864A30}" dt="2022-08-01T13:12:42.532" v="2571"/>
          <ac:spMkLst>
            <pc:docMk/>
            <pc:sldMk cId="1798609144" sldId="299"/>
            <ac:spMk id="3" creationId="{00000000-0000-0000-0000-000000000000}"/>
          </ac:spMkLst>
        </pc:spChg>
      </pc:sldChg>
      <pc:sldChg chg="modSp mod modClrScheme chgLayout modNotesTx">
        <pc:chgData name="Marije van Huffelen" userId="3ad0929d-e140-4927-9844-b5d61bf3c7c0" providerId="ADAL" clId="{7C7A138A-0C44-4791-A20B-280416864A30}" dt="2022-08-02T11:45:30.093" v="3577" actId="6549"/>
        <pc:sldMkLst>
          <pc:docMk/>
          <pc:sldMk cId="3370097440" sldId="300"/>
        </pc:sldMkLst>
        <pc:spChg chg="mod ord">
          <ac:chgData name="Marije van Huffelen" userId="3ad0929d-e140-4927-9844-b5d61bf3c7c0" providerId="ADAL" clId="{7C7A138A-0C44-4791-A20B-280416864A30}" dt="2022-08-01T13:12:42.532" v="2571"/>
          <ac:spMkLst>
            <pc:docMk/>
            <pc:sldMk cId="3370097440" sldId="300"/>
            <ac:spMk id="2" creationId="{00000000-0000-0000-0000-000000000000}"/>
          </ac:spMkLst>
        </pc:spChg>
        <pc:spChg chg="mod ord">
          <ac:chgData name="Marije van Huffelen" userId="3ad0929d-e140-4927-9844-b5d61bf3c7c0" providerId="ADAL" clId="{7C7A138A-0C44-4791-A20B-280416864A30}" dt="2022-08-02T10:03:25.367" v="3265" actId="20577"/>
          <ac:spMkLst>
            <pc:docMk/>
            <pc:sldMk cId="3370097440" sldId="300"/>
            <ac:spMk id="3" creationId="{00000000-0000-0000-0000-000000000000}"/>
          </ac:spMkLst>
        </pc:spChg>
      </pc:sldChg>
      <pc:sldChg chg="modSp del mod modClrScheme chgLayout">
        <pc:chgData name="Marije van Huffelen" userId="3ad0929d-e140-4927-9844-b5d61bf3c7c0" providerId="ADAL" clId="{7C7A138A-0C44-4791-A20B-280416864A30}" dt="2022-07-14T13:14:24.931" v="2482" actId="2696"/>
        <pc:sldMkLst>
          <pc:docMk/>
          <pc:sldMk cId="3675066260" sldId="304"/>
        </pc:sldMkLst>
        <pc:spChg chg="mod ord">
          <ac:chgData name="Marije van Huffelen" userId="3ad0929d-e140-4927-9844-b5d61bf3c7c0" providerId="ADAL" clId="{7C7A138A-0C44-4791-A20B-280416864A30}" dt="2022-07-07T18:39:49.027" v="85" actId="700"/>
          <ac:spMkLst>
            <pc:docMk/>
            <pc:sldMk cId="3675066260" sldId="304"/>
            <ac:spMk id="2" creationId="{00000000-0000-0000-0000-000000000000}"/>
          </ac:spMkLst>
        </pc:spChg>
        <pc:picChg chg="mod ord">
          <ac:chgData name="Marije van Huffelen" userId="3ad0929d-e140-4927-9844-b5d61bf3c7c0" providerId="ADAL" clId="{7C7A138A-0C44-4791-A20B-280416864A30}" dt="2022-07-07T18:39:49.027" v="85" actId="700"/>
          <ac:picMkLst>
            <pc:docMk/>
            <pc:sldMk cId="3675066260" sldId="304"/>
            <ac:picMk id="11" creationId="{8C372963-FCA9-40C4-B115-6886FA36B9FE}"/>
          </ac:picMkLst>
        </pc:picChg>
      </pc:sldChg>
      <pc:sldChg chg="addSp delSp modSp add del mod modNotesTx">
        <pc:chgData name="Marije van Huffelen" userId="3ad0929d-e140-4927-9844-b5d61bf3c7c0" providerId="ADAL" clId="{7C7A138A-0C44-4791-A20B-280416864A30}" dt="2022-08-02T10:01:09.358" v="3246" actId="2696"/>
        <pc:sldMkLst>
          <pc:docMk/>
          <pc:sldMk cId="3881627703" sldId="305"/>
        </pc:sldMkLst>
        <pc:spChg chg="add mod">
          <ac:chgData name="Marije van Huffelen" userId="3ad0929d-e140-4927-9844-b5d61bf3c7c0" providerId="ADAL" clId="{7C7A138A-0C44-4791-A20B-280416864A30}" dt="2022-08-02T09:57:11.629" v="3216" actId="1076"/>
          <ac:spMkLst>
            <pc:docMk/>
            <pc:sldMk cId="3881627703" sldId="305"/>
            <ac:spMk id="4" creationId="{D6CBC9ED-3969-879C-EFC0-89DA32A50F09}"/>
          </ac:spMkLst>
        </pc:spChg>
        <pc:spChg chg="add mod">
          <ac:chgData name="Marije van Huffelen" userId="3ad0929d-e140-4927-9844-b5d61bf3c7c0" providerId="ADAL" clId="{7C7A138A-0C44-4791-A20B-280416864A30}" dt="2022-08-02T09:57:44.173" v="3221" actId="1076"/>
          <ac:spMkLst>
            <pc:docMk/>
            <pc:sldMk cId="3881627703" sldId="305"/>
            <ac:spMk id="7" creationId="{96563A9B-AA5D-0182-AF43-C246F9E98EB6}"/>
          </ac:spMkLst>
        </pc:spChg>
        <pc:spChg chg="del mod">
          <ac:chgData name="Marije van Huffelen" userId="3ad0929d-e140-4927-9844-b5d61bf3c7c0" providerId="ADAL" clId="{7C7A138A-0C44-4791-A20B-280416864A30}" dt="2022-08-02T09:50:51.780" v="2968" actId="478"/>
          <ac:spMkLst>
            <pc:docMk/>
            <pc:sldMk cId="3881627703" sldId="305"/>
            <ac:spMk id="33" creationId="{00000000-0000-0000-0000-000000000000}"/>
          </ac:spMkLst>
        </pc:spChg>
        <pc:spChg chg="add mod">
          <ac:chgData name="Marije van Huffelen" userId="3ad0929d-e140-4927-9844-b5d61bf3c7c0" providerId="ADAL" clId="{7C7A138A-0C44-4791-A20B-280416864A30}" dt="2022-08-02T09:50:04.782" v="2940" actId="255"/>
          <ac:spMkLst>
            <pc:docMk/>
            <pc:sldMk cId="3881627703" sldId="305"/>
            <ac:spMk id="35" creationId="{D4DB7055-305E-754C-6D77-B0584311DBC5}"/>
          </ac:spMkLst>
        </pc:spChg>
        <pc:spChg chg="add mod">
          <ac:chgData name="Marije van Huffelen" userId="3ad0929d-e140-4927-9844-b5d61bf3c7c0" providerId="ADAL" clId="{7C7A138A-0C44-4791-A20B-280416864A30}" dt="2022-08-02T09:50:57.895" v="2969" actId="1076"/>
          <ac:spMkLst>
            <pc:docMk/>
            <pc:sldMk cId="3881627703" sldId="305"/>
            <ac:spMk id="36" creationId="{566D2768-7E9D-50A4-AC91-58723409439B}"/>
          </ac:spMkLst>
        </pc:spChg>
        <pc:spChg chg="add mod">
          <ac:chgData name="Marije van Huffelen" userId="3ad0929d-e140-4927-9844-b5d61bf3c7c0" providerId="ADAL" clId="{7C7A138A-0C44-4791-A20B-280416864A30}" dt="2022-08-02T09:51:33.687" v="2992" actId="1076"/>
          <ac:spMkLst>
            <pc:docMk/>
            <pc:sldMk cId="3881627703" sldId="305"/>
            <ac:spMk id="37" creationId="{5C6ED85A-5233-56B8-E449-80B292E4B4D8}"/>
          </ac:spMkLst>
        </pc:spChg>
        <pc:spChg chg="add mod">
          <ac:chgData name="Marije van Huffelen" userId="3ad0929d-e140-4927-9844-b5d61bf3c7c0" providerId="ADAL" clId="{7C7A138A-0C44-4791-A20B-280416864A30}" dt="2022-08-02T09:56:13.366" v="3213" actId="1076"/>
          <ac:spMkLst>
            <pc:docMk/>
            <pc:sldMk cId="3881627703" sldId="305"/>
            <ac:spMk id="39" creationId="{04D4AE80-BEB9-39FB-1979-20A6D6048F0B}"/>
          </ac:spMkLst>
        </pc:spChg>
        <pc:spChg chg="add mod">
          <ac:chgData name="Marije van Huffelen" userId="3ad0929d-e140-4927-9844-b5d61bf3c7c0" providerId="ADAL" clId="{7C7A138A-0C44-4791-A20B-280416864A30}" dt="2022-08-02T09:53:11.926" v="3077" actId="1076"/>
          <ac:spMkLst>
            <pc:docMk/>
            <pc:sldMk cId="3881627703" sldId="305"/>
            <ac:spMk id="42" creationId="{38571C6C-02F2-1D98-8119-A4165A96F0E6}"/>
          </ac:spMkLst>
        </pc:spChg>
        <pc:spChg chg="add mod">
          <ac:chgData name="Marije van Huffelen" userId="3ad0929d-e140-4927-9844-b5d61bf3c7c0" providerId="ADAL" clId="{7C7A138A-0C44-4791-A20B-280416864A30}" dt="2022-08-02T09:55:23.750" v="3189" actId="1076"/>
          <ac:spMkLst>
            <pc:docMk/>
            <pc:sldMk cId="3881627703" sldId="305"/>
            <ac:spMk id="45" creationId="{37628D94-2F90-5344-6B47-F8A6E61352CE}"/>
          </ac:spMkLst>
        </pc:spChg>
        <pc:spChg chg="add mod">
          <ac:chgData name="Marije van Huffelen" userId="3ad0929d-e140-4927-9844-b5d61bf3c7c0" providerId="ADAL" clId="{7C7A138A-0C44-4791-A20B-280416864A30}" dt="2022-08-02T09:54:07.918" v="3110" actId="1076"/>
          <ac:spMkLst>
            <pc:docMk/>
            <pc:sldMk cId="3881627703" sldId="305"/>
            <ac:spMk id="48" creationId="{0172A4D2-61C0-E29A-BABF-086FC4EDC625}"/>
          </ac:spMkLst>
        </pc:spChg>
        <pc:spChg chg="add mod">
          <ac:chgData name="Marije van Huffelen" userId="3ad0929d-e140-4927-9844-b5d61bf3c7c0" providerId="ADAL" clId="{7C7A138A-0C44-4791-A20B-280416864A30}" dt="2022-08-02T09:59:15.085" v="3229" actId="1076"/>
          <ac:spMkLst>
            <pc:docMk/>
            <pc:sldMk cId="3881627703" sldId="305"/>
            <ac:spMk id="49" creationId="{35A89A85-CD57-8C9F-831E-E8F4A1575F4F}"/>
          </ac:spMkLst>
        </pc:spChg>
        <pc:spChg chg="add mod">
          <ac:chgData name="Marije van Huffelen" userId="3ad0929d-e140-4927-9844-b5d61bf3c7c0" providerId="ADAL" clId="{7C7A138A-0C44-4791-A20B-280416864A30}" dt="2022-08-02T09:54:49.502" v="3150" actId="1076"/>
          <ac:spMkLst>
            <pc:docMk/>
            <pc:sldMk cId="3881627703" sldId="305"/>
            <ac:spMk id="50" creationId="{5DBB91C8-46B9-5192-BBE6-181B8E4ED467}"/>
          </ac:spMkLst>
        </pc:spChg>
        <pc:spChg chg="add mod">
          <ac:chgData name="Marije van Huffelen" userId="3ad0929d-e140-4927-9844-b5d61bf3c7c0" providerId="ADAL" clId="{7C7A138A-0C44-4791-A20B-280416864A30}" dt="2022-08-02T10:00:49.542" v="3243" actId="1076"/>
          <ac:spMkLst>
            <pc:docMk/>
            <pc:sldMk cId="3881627703" sldId="305"/>
            <ac:spMk id="51" creationId="{A87FB258-DD3A-8FAE-E388-72C1AB64FA2F}"/>
          </ac:spMkLst>
        </pc:spChg>
        <pc:spChg chg="add mod">
          <ac:chgData name="Marije van Huffelen" userId="3ad0929d-e140-4927-9844-b5d61bf3c7c0" providerId="ADAL" clId="{7C7A138A-0C44-4791-A20B-280416864A30}" dt="2022-08-02T09:59:38.798" v="3233" actId="1076"/>
          <ac:spMkLst>
            <pc:docMk/>
            <pc:sldMk cId="3881627703" sldId="305"/>
            <ac:spMk id="53" creationId="{DDE3749C-D05E-A0A8-D5BF-B051D93984F1}"/>
          </ac:spMkLst>
        </pc:spChg>
        <pc:spChg chg="add del">
          <ac:chgData name="Marije van Huffelen" userId="3ad0929d-e140-4927-9844-b5d61bf3c7c0" providerId="ADAL" clId="{7C7A138A-0C44-4791-A20B-280416864A30}" dt="2022-08-02T09:59:45.096" v="3235" actId="22"/>
          <ac:spMkLst>
            <pc:docMk/>
            <pc:sldMk cId="3881627703" sldId="305"/>
            <ac:spMk id="63" creationId="{B6F4FB1C-749F-6022-DB27-160117B34812}"/>
          </ac:spMkLst>
        </pc:spChg>
        <pc:picChg chg="del mod">
          <ac:chgData name="Marije van Huffelen" userId="3ad0929d-e140-4927-9844-b5d61bf3c7c0" providerId="ADAL" clId="{7C7A138A-0C44-4791-A20B-280416864A30}" dt="2022-08-02T09:49:58.201" v="2938" actId="478"/>
          <ac:picMkLst>
            <pc:docMk/>
            <pc:sldMk cId="3881627703" sldId="305"/>
            <ac:picMk id="5" creationId="{AD034136-477E-44CE-9C25-91185ED99A9C}"/>
          </ac:picMkLst>
        </pc:picChg>
        <pc:picChg chg="del mod">
          <ac:chgData name="Marije van Huffelen" userId="3ad0929d-e140-4927-9844-b5d61bf3c7c0" providerId="ADAL" clId="{7C7A138A-0C44-4791-A20B-280416864A30}" dt="2022-08-02T09:51:21.247" v="2989" actId="478"/>
          <ac:picMkLst>
            <pc:docMk/>
            <pc:sldMk cId="3881627703" sldId="305"/>
            <ac:picMk id="6" creationId="{91381DEF-76F7-41D8-90A0-FBC7A860C59F}"/>
          </ac:picMkLst>
        </pc:picChg>
        <pc:picChg chg="del mod">
          <ac:chgData name="Marije van Huffelen" userId="3ad0929d-e140-4927-9844-b5d61bf3c7c0" providerId="ADAL" clId="{7C7A138A-0C44-4791-A20B-280416864A30}" dt="2022-08-02T09:52:02.988" v="3038" actId="478"/>
          <ac:picMkLst>
            <pc:docMk/>
            <pc:sldMk cId="3881627703" sldId="305"/>
            <ac:picMk id="8" creationId="{EE393869-ED68-474C-AEC9-EFCA6678CEF0}"/>
          </ac:picMkLst>
        </pc:picChg>
        <pc:picChg chg="del mod">
          <ac:chgData name="Marije van Huffelen" userId="3ad0929d-e140-4927-9844-b5d61bf3c7c0" providerId="ADAL" clId="{7C7A138A-0C44-4791-A20B-280416864A30}" dt="2022-08-02T09:52:36.221" v="3050" actId="478"/>
          <ac:picMkLst>
            <pc:docMk/>
            <pc:sldMk cId="3881627703" sldId="305"/>
            <ac:picMk id="9" creationId="{609C60E4-563A-4063-9537-EC303FF61D0C}"/>
          </ac:picMkLst>
        </pc:picChg>
        <pc:picChg chg="del mod">
          <ac:chgData name="Marije van Huffelen" userId="3ad0929d-e140-4927-9844-b5d61bf3c7c0" providerId="ADAL" clId="{7C7A138A-0C44-4791-A20B-280416864A30}" dt="2022-08-02T09:53:17.381" v="3078" actId="478"/>
          <ac:picMkLst>
            <pc:docMk/>
            <pc:sldMk cId="3881627703" sldId="305"/>
            <ac:picMk id="10" creationId="{95DDB351-9F7D-4680-96BB-568C07D35EE9}"/>
          </ac:picMkLst>
        </pc:picChg>
        <pc:picChg chg="add del mod modCrop">
          <ac:chgData name="Marije van Huffelen" userId="3ad0929d-e140-4927-9844-b5d61bf3c7c0" providerId="ADAL" clId="{7C7A138A-0C44-4791-A20B-280416864A30}" dt="2022-08-02T09:53:49.780" v="3094" actId="478"/>
          <ac:picMkLst>
            <pc:docMk/>
            <pc:sldMk cId="3881627703" sldId="305"/>
            <ac:picMk id="11" creationId="{5CC4A6E2-26B5-4B45-93FA-22D8BCE0D85D}"/>
          </ac:picMkLst>
        </pc:picChg>
        <pc:picChg chg="del mod">
          <ac:chgData name="Marije van Huffelen" userId="3ad0929d-e140-4927-9844-b5d61bf3c7c0" providerId="ADAL" clId="{7C7A138A-0C44-4791-A20B-280416864A30}" dt="2022-08-02T09:54:10.053" v="3112" actId="478"/>
          <ac:picMkLst>
            <pc:docMk/>
            <pc:sldMk cId="3881627703" sldId="305"/>
            <ac:picMk id="12" creationId="{E80E31D2-7492-4096-BB41-7977703A9C57}"/>
          </ac:picMkLst>
        </pc:picChg>
        <pc:picChg chg="del mod">
          <ac:chgData name="Marije van Huffelen" userId="3ad0929d-e140-4927-9844-b5d61bf3c7c0" providerId="ADAL" clId="{7C7A138A-0C44-4791-A20B-280416864A30}" dt="2022-08-02T09:54:51.307" v="3151" actId="478"/>
          <ac:picMkLst>
            <pc:docMk/>
            <pc:sldMk cId="3881627703" sldId="305"/>
            <ac:picMk id="13" creationId="{6B10A862-A3EF-44A3-B983-D12E374CF86E}"/>
          </ac:picMkLst>
        </pc:picChg>
        <pc:picChg chg="del mod">
          <ac:chgData name="Marije van Huffelen" userId="3ad0929d-e140-4927-9844-b5d61bf3c7c0" providerId="ADAL" clId="{7C7A138A-0C44-4791-A20B-280416864A30}" dt="2022-08-02T09:54:55.523" v="3153" actId="478"/>
          <ac:picMkLst>
            <pc:docMk/>
            <pc:sldMk cId="3881627703" sldId="305"/>
            <ac:picMk id="14" creationId="{CD3008F8-FF17-453D-983A-064DBF12E270}"/>
          </ac:picMkLst>
        </pc:picChg>
        <pc:picChg chg="del mod">
          <ac:chgData name="Marije van Huffelen" userId="3ad0929d-e140-4927-9844-b5d61bf3c7c0" providerId="ADAL" clId="{7C7A138A-0C44-4791-A20B-280416864A30}" dt="2022-08-02T09:55:36.451" v="3193" actId="478"/>
          <ac:picMkLst>
            <pc:docMk/>
            <pc:sldMk cId="3881627703" sldId="305"/>
            <ac:picMk id="15" creationId="{4C1CAA09-B0E7-405A-9F02-B1EEC616B1A0}"/>
          </ac:picMkLst>
        </pc:picChg>
        <pc:picChg chg="del mod">
          <ac:chgData name="Marije van Huffelen" userId="3ad0929d-e140-4927-9844-b5d61bf3c7c0" providerId="ADAL" clId="{7C7A138A-0C44-4791-A20B-280416864A30}" dt="2022-08-02T09:49:14.839" v="2906" actId="478"/>
          <ac:picMkLst>
            <pc:docMk/>
            <pc:sldMk cId="3881627703" sldId="305"/>
            <ac:picMk id="16" creationId="{E61E1E84-88CA-4574-88D1-989D1B0ECFF0}"/>
          </ac:picMkLst>
        </pc:picChg>
        <pc:picChg chg="del mod">
          <ac:chgData name="Marije van Huffelen" userId="3ad0929d-e140-4927-9844-b5d61bf3c7c0" providerId="ADAL" clId="{7C7A138A-0C44-4791-A20B-280416864A30}" dt="2022-08-02T09:48:45.817" v="2875" actId="478"/>
          <ac:picMkLst>
            <pc:docMk/>
            <pc:sldMk cId="3881627703" sldId="305"/>
            <ac:picMk id="17" creationId="{50AFBE89-E7F7-4572-B0A9-5BA144861FD2}"/>
          </ac:picMkLst>
        </pc:picChg>
        <pc:cxnChg chg="mod">
          <ac:chgData name="Marije van Huffelen" userId="3ad0929d-e140-4927-9844-b5d61bf3c7c0" providerId="ADAL" clId="{7C7A138A-0C44-4791-A20B-280416864A30}" dt="2022-08-02T09:58:49.839" v="3227" actId="208"/>
          <ac:cxnSpMkLst>
            <pc:docMk/>
            <pc:sldMk cId="3881627703" sldId="305"/>
            <ac:cxnSpMk id="20" creationId="{CD7A76D1-E427-419C-97FD-DD4446F3E862}"/>
          </ac:cxnSpMkLst>
        </pc:cxnChg>
        <pc:cxnChg chg="mod">
          <ac:chgData name="Marije van Huffelen" userId="3ad0929d-e140-4927-9844-b5d61bf3c7c0" providerId="ADAL" clId="{7C7A138A-0C44-4791-A20B-280416864A30}" dt="2022-08-02T09:58:49.839" v="3227" actId="208"/>
          <ac:cxnSpMkLst>
            <pc:docMk/>
            <pc:sldMk cId="3881627703" sldId="305"/>
            <ac:cxnSpMk id="21" creationId="{2F52DEB6-0DF4-4B2A-A37D-B2AFF0D32807}"/>
          </ac:cxnSpMkLst>
        </pc:cxnChg>
        <pc:cxnChg chg="mod">
          <ac:chgData name="Marije van Huffelen" userId="3ad0929d-e140-4927-9844-b5d61bf3c7c0" providerId="ADAL" clId="{7C7A138A-0C44-4791-A20B-280416864A30}" dt="2022-08-02T09:58:49.839" v="3227" actId="208"/>
          <ac:cxnSpMkLst>
            <pc:docMk/>
            <pc:sldMk cId="3881627703" sldId="305"/>
            <ac:cxnSpMk id="22" creationId="{71076FEB-05FF-486E-A29A-234B65B49ED6}"/>
          </ac:cxnSpMkLst>
        </pc:cxnChg>
        <pc:cxnChg chg="mod">
          <ac:chgData name="Marije van Huffelen" userId="3ad0929d-e140-4927-9844-b5d61bf3c7c0" providerId="ADAL" clId="{7C7A138A-0C44-4791-A20B-280416864A30}" dt="2022-08-02T09:58:49.839" v="3227" actId="208"/>
          <ac:cxnSpMkLst>
            <pc:docMk/>
            <pc:sldMk cId="3881627703" sldId="305"/>
            <ac:cxnSpMk id="23" creationId="{1F533995-5509-4E24-948D-81064E13769F}"/>
          </ac:cxnSpMkLst>
        </pc:cxnChg>
        <pc:cxnChg chg="mod">
          <ac:chgData name="Marije van Huffelen" userId="3ad0929d-e140-4927-9844-b5d61bf3c7c0" providerId="ADAL" clId="{7C7A138A-0C44-4791-A20B-280416864A30}" dt="2022-08-02T09:58:49.839" v="3227" actId="208"/>
          <ac:cxnSpMkLst>
            <pc:docMk/>
            <pc:sldMk cId="3881627703" sldId="305"/>
            <ac:cxnSpMk id="24" creationId="{27CF14ED-815B-4983-B067-4D86658480AB}"/>
          </ac:cxnSpMkLst>
        </pc:cxnChg>
        <pc:cxnChg chg="mod">
          <ac:chgData name="Marije van Huffelen" userId="3ad0929d-e140-4927-9844-b5d61bf3c7c0" providerId="ADAL" clId="{7C7A138A-0C44-4791-A20B-280416864A30}" dt="2022-08-02T09:59:20.390" v="3231" actId="14100"/>
          <ac:cxnSpMkLst>
            <pc:docMk/>
            <pc:sldMk cId="3881627703" sldId="305"/>
            <ac:cxnSpMk id="25" creationId="{5E41820C-C25A-4016-A254-48F52A7C4697}"/>
          </ac:cxnSpMkLst>
        </pc:cxnChg>
        <pc:cxnChg chg="mod">
          <ac:chgData name="Marije van Huffelen" userId="3ad0929d-e140-4927-9844-b5d61bf3c7c0" providerId="ADAL" clId="{7C7A138A-0C44-4791-A20B-280416864A30}" dt="2022-08-02T09:58:49.839" v="3227" actId="208"/>
          <ac:cxnSpMkLst>
            <pc:docMk/>
            <pc:sldMk cId="3881627703" sldId="305"/>
            <ac:cxnSpMk id="26" creationId="{4BBCB68A-A195-429A-9828-87EC93B98749}"/>
          </ac:cxnSpMkLst>
        </pc:cxnChg>
        <pc:cxnChg chg="mod">
          <ac:chgData name="Marije van Huffelen" userId="3ad0929d-e140-4927-9844-b5d61bf3c7c0" providerId="ADAL" clId="{7C7A138A-0C44-4791-A20B-280416864A30}" dt="2022-08-02T09:59:07.357" v="3228" actId="1076"/>
          <ac:cxnSpMkLst>
            <pc:docMk/>
            <pc:sldMk cId="3881627703" sldId="305"/>
            <ac:cxnSpMk id="27" creationId="{3BDA9A53-DC5A-4478-97F1-1F6635BE8F88}"/>
          </ac:cxnSpMkLst>
        </pc:cxnChg>
        <pc:cxnChg chg="mod">
          <ac:chgData name="Marije van Huffelen" userId="3ad0929d-e140-4927-9844-b5d61bf3c7c0" providerId="ADAL" clId="{7C7A138A-0C44-4791-A20B-280416864A30}" dt="2022-08-02T09:59:27.414" v="3232" actId="14100"/>
          <ac:cxnSpMkLst>
            <pc:docMk/>
            <pc:sldMk cId="3881627703" sldId="305"/>
            <ac:cxnSpMk id="28" creationId="{13E1B615-4C8E-4DFC-BC7B-DFFB97E6BA86}"/>
          </ac:cxnSpMkLst>
        </pc:cxnChg>
        <pc:cxnChg chg="mod">
          <ac:chgData name="Marije van Huffelen" userId="3ad0929d-e140-4927-9844-b5d61bf3c7c0" providerId="ADAL" clId="{7C7A138A-0C44-4791-A20B-280416864A30}" dt="2022-08-02T09:58:49.839" v="3227" actId="208"/>
          <ac:cxnSpMkLst>
            <pc:docMk/>
            <pc:sldMk cId="3881627703" sldId="305"/>
            <ac:cxnSpMk id="29" creationId="{332BEFCE-6B64-4AC2-B3FD-C1DD66086FA3}"/>
          </ac:cxnSpMkLst>
        </pc:cxnChg>
        <pc:cxnChg chg="mod">
          <ac:chgData name="Marije van Huffelen" userId="3ad0929d-e140-4927-9844-b5d61bf3c7c0" providerId="ADAL" clId="{7C7A138A-0C44-4791-A20B-280416864A30}" dt="2022-08-02T09:58:49.839" v="3227" actId="208"/>
          <ac:cxnSpMkLst>
            <pc:docMk/>
            <pc:sldMk cId="3881627703" sldId="305"/>
            <ac:cxnSpMk id="30" creationId="{D3F2D8A9-7031-4478-B47D-ED1FB6220920}"/>
          </ac:cxnSpMkLst>
        </pc:cxnChg>
        <pc:cxnChg chg="mod">
          <ac:chgData name="Marije van Huffelen" userId="3ad0929d-e140-4927-9844-b5d61bf3c7c0" providerId="ADAL" clId="{7C7A138A-0C44-4791-A20B-280416864A30}" dt="2022-08-02T09:58:49.839" v="3227" actId="208"/>
          <ac:cxnSpMkLst>
            <pc:docMk/>
            <pc:sldMk cId="3881627703" sldId="305"/>
            <ac:cxnSpMk id="31" creationId="{560AAEEA-65B7-4CA2-85FD-13A1B821B7F2}"/>
          </ac:cxnSpMkLst>
        </pc:cxnChg>
        <pc:cxnChg chg="mod">
          <ac:chgData name="Marije van Huffelen" userId="3ad0929d-e140-4927-9844-b5d61bf3c7c0" providerId="ADAL" clId="{7C7A138A-0C44-4791-A20B-280416864A30}" dt="2022-08-02T09:58:49.839" v="3227" actId="208"/>
          <ac:cxnSpMkLst>
            <pc:docMk/>
            <pc:sldMk cId="3881627703" sldId="305"/>
            <ac:cxnSpMk id="32" creationId="{5B29493C-8491-46FC-9851-4C6CA9B0D7A2}"/>
          </ac:cxnSpMkLst>
        </pc:cxnChg>
      </pc:sldChg>
      <pc:sldChg chg="add del modNotesTx">
        <pc:chgData name="Marije van Huffelen" userId="3ad0929d-e140-4927-9844-b5d61bf3c7c0" providerId="ADAL" clId="{7C7A138A-0C44-4791-A20B-280416864A30}" dt="2022-08-02T10:01:44.417" v="3251" actId="2696"/>
        <pc:sldMkLst>
          <pc:docMk/>
          <pc:sldMk cId="1960208406" sldId="306"/>
        </pc:sldMkLst>
      </pc:sldChg>
      <pc:sldChg chg="add del modNotesTx">
        <pc:chgData name="Marije van Huffelen" userId="3ad0929d-e140-4927-9844-b5d61bf3c7c0" providerId="ADAL" clId="{7C7A138A-0C44-4791-A20B-280416864A30}" dt="2022-08-02T10:02:42.126" v="3261" actId="2696"/>
        <pc:sldMkLst>
          <pc:docMk/>
          <pc:sldMk cId="3405789283" sldId="307"/>
        </pc:sldMkLst>
      </pc:sldChg>
      <pc:sldChg chg="addSp delSp modSp del mod modClrScheme chgLayout">
        <pc:chgData name="Marije van Huffelen" userId="3ad0929d-e140-4927-9844-b5d61bf3c7c0" providerId="ADAL" clId="{7C7A138A-0C44-4791-A20B-280416864A30}" dt="2022-07-07T18:34:03.564" v="44" actId="47"/>
        <pc:sldMkLst>
          <pc:docMk/>
          <pc:sldMk cId="1608913064" sldId="309"/>
        </pc:sldMkLst>
        <pc:spChg chg="mod ord">
          <ac:chgData name="Marije van Huffelen" userId="3ad0929d-e140-4927-9844-b5d61bf3c7c0" providerId="ADAL" clId="{7C7A138A-0C44-4791-A20B-280416864A30}" dt="2022-07-07T18:33:33.024" v="41" actId="700"/>
          <ac:spMkLst>
            <pc:docMk/>
            <pc:sldMk cId="1608913064" sldId="309"/>
            <ac:spMk id="2" creationId="{00000000-0000-0000-0000-000000000000}"/>
          </ac:spMkLst>
        </pc:spChg>
        <pc:spChg chg="mod ord">
          <ac:chgData name="Marije van Huffelen" userId="3ad0929d-e140-4927-9844-b5d61bf3c7c0" providerId="ADAL" clId="{7C7A138A-0C44-4791-A20B-280416864A30}" dt="2022-07-07T18:33:33.053" v="42" actId="27636"/>
          <ac:spMkLst>
            <pc:docMk/>
            <pc:sldMk cId="1608913064" sldId="309"/>
            <ac:spMk id="3" creationId="{00000000-0000-0000-0000-000000000000}"/>
          </ac:spMkLst>
        </pc:spChg>
        <pc:spChg chg="add del mod ord">
          <ac:chgData name="Marije van Huffelen" userId="3ad0929d-e140-4927-9844-b5d61bf3c7c0" providerId="ADAL" clId="{7C7A138A-0C44-4791-A20B-280416864A30}" dt="2022-07-07T18:33:33.024" v="41" actId="700"/>
          <ac:spMkLst>
            <pc:docMk/>
            <pc:sldMk cId="1608913064" sldId="309"/>
            <ac:spMk id="6" creationId="{F4D90976-B8FE-52DA-0304-CE3801C8C2C8}"/>
          </ac:spMkLst>
        </pc:spChg>
        <pc:spChg chg="add del mod ord">
          <ac:chgData name="Marije van Huffelen" userId="3ad0929d-e140-4927-9844-b5d61bf3c7c0" providerId="ADAL" clId="{7C7A138A-0C44-4791-A20B-280416864A30}" dt="2022-07-07T18:33:33.024" v="41" actId="700"/>
          <ac:spMkLst>
            <pc:docMk/>
            <pc:sldMk cId="1608913064" sldId="309"/>
            <ac:spMk id="7" creationId="{2A87B522-A6A8-F5EC-C3FE-AD6B5B9080D3}"/>
          </ac:spMkLst>
        </pc:spChg>
        <pc:spChg chg="add del mod ord">
          <ac:chgData name="Marije van Huffelen" userId="3ad0929d-e140-4927-9844-b5d61bf3c7c0" providerId="ADAL" clId="{7C7A138A-0C44-4791-A20B-280416864A30}" dt="2022-07-07T18:33:33.024" v="41" actId="700"/>
          <ac:spMkLst>
            <pc:docMk/>
            <pc:sldMk cId="1608913064" sldId="309"/>
            <ac:spMk id="8" creationId="{F5CF4704-9991-38DF-B98A-BFDC1CC4D364}"/>
          </ac:spMkLst>
        </pc:spChg>
      </pc:sldChg>
      <pc:sldChg chg="addSp delSp modSp del mod modClrScheme chgLayout">
        <pc:chgData name="Marije van Huffelen" userId="3ad0929d-e140-4927-9844-b5d61bf3c7c0" providerId="ADAL" clId="{7C7A138A-0C44-4791-A20B-280416864A30}" dt="2022-08-01T13:47:12.707" v="2720" actId="2696"/>
        <pc:sldMkLst>
          <pc:docMk/>
          <pc:sldMk cId="235769664" sldId="310"/>
        </pc:sldMkLst>
        <pc:spChg chg="del mod ord">
          <ac:chgData name="Marije van Huffelen" userId="3ad0929d-e140-4927-9844-b5d61bf3c7c0" providerId="ADAL" clId="{7C7A138A-0C44-4791-A20B-280416864A30}" dt="2022-07-07T18:39:49.027" v="85" actId="700"/>
          <ac:spMkLst>
            <pc:docMk/>
            <pc:sldMk cId="235769664" sldId="310"/>
            <ac:spMk id="2" creationId="{00000000-0000-0000-0000-000000000000}"/>
          </ac:spMkLst>
        </pc:spChg>
        <pc:spChg chg="del mod ord">
          <ac:chgData name="Marije van Huffelen" userId="3ad0929d-e140-4927-9844-b5d61bf3c7c0" providerId="ADAL" clId="{7C7A138A-0C44-4791-A20B-280416864A30}" dt="2022-08-01T13:45:04.794" v="2718" actId="700"/>
          <ac:spMkLst>
            <pc:docMk/>
            <pc:sldMk cId="235769664" sldId="310"/>
            <ac:spMk id="3" creationId="{00000000-0000-0000-0000-000000000000}"/>
          </ac:spMkLst>
        </pc:spChg>
        <pc:spChg chg="add del mod ord">
          <ac:chgData name="Marije van Huffelen" userId="3ad0929d-e140-4927-9844-b5d61bf3c7c0" providerId="ADAL" clId="{7C7A138A-0C44-4791-A20B-280416864A30}" dt="2022-07-07T18:40:08.255" v="99" actId="700"/>
          <ac:spMkLst>
            <pc:docMk/>
            <pc:sldMk cId="235769664" sldId="310"/>
            <ac:spMk id="4" creationId="{18B05979-A980-7724-0ECA-D075070CC1D9}"/>
          </ac:spMkLst>
        </pc:spChg>
        <pc:spChg chg="add mod ord">
          <ac:chgData name="Marije van Huffelen" userId="3ad0929d-e140-4927-9844-b5d61bf3c7c0" providerId="ADAL" clId="{7C7A138A-0C44-4791-A20B-280416864A30}" dt="2022-08-01T13:45:04.794" v="2718" actId="700"/>
          <ac:spMkLst>
            <pc:docMk/>
            <pc:sldMk cId="235769664" sldId="310"/>
            <ac:spMk id="5" creationId="{6DBC70A4-F29A-D627-C3E0-9566B0C66A95}"/>
          </ac:spMkLst>
        </pc:spChg>
      </pc:sldChg>
      <pc:sldChg chg="addSp modSp mod modClrScheme delCm chgLayout modNotesTx">
        <pc:chgData name="Marije van Huffelen" userId="3ad0929d-e140-4927-9844-b5d61bf3c7c0" providerId="ADAL" clId="{7C7A138A-0C44-4791-A20B-280416864A30}" dt="2022-08-01T13:19:33.261" v="2623" actId="14100"/>
        <pc:sldMkLst>
          <pc:docMk/>
          <pc:sldMk cId="3771310973" sldId="311"/>
        </pc:sldMkLst>
        <pc:spChg chg="add mod ord">
          <ac:chgData name="Marije van Huffelen" userId="3ad0929d-e140-4927-9844-b5d61bf3c7c0" providerId="ADAL" clId="{7C7A138A-0C44-4791-A20B-280416864A30}" dt="2022-08-01T13:13:53.151" v="2577" actId="700"/>
          <ac:spMkLst>
            <pc:docMk/>
            <pc:sldMk cId="3771310973" sldId="311"/>
            <ac:spMk id="2" creationId="{002F12A4-ADDC-D4AC-84CB-D739C11CA686}"/>
          </ac:spMkLst>
        </pc:spChg>
        <pc:spChg chg="mod ord">
          <ac:chgData name="Marije van Huffelen" userId="3ad0929d-e140-4927-9844-b5d61bf3c7c0" providerId="ADAL" clId="{7C7A138A-0C44-4791-A20B-280416864A30}" dt="2022-08-01T13:13:53.151" v="2577" actId="700"/>
          <ac:spMkLst>
            <pc:docMk/>
            <pc:sldMk cId="3771310973" sldId="311"/>
            <ac:spMk id="7" creationId="{00000000-0000-0000-0000-000000000000}"/>
          </ac:spMkLst>
        </pc:spChg>
        <pc:spChg chg="mod">
          <ac:chgData name="Marije van Huffelen" userId="3ad0929d-e140-4927-9844-b5d61bf3c7c0" providerId="ADAL" clId="{7C7A138A-0C44-4791-A20B-280416864A30}" dt="2022-07-14T12:20:58.865" v="1984" actId="208"/>
          <ac:spMkLst>
            <pc:docMk/>
            <pc:sldMk cId="3771310973" sldId="311"/>
            <ac:spMk id="15" creationId="{00000000-0000-0000-0000-000000000000}"/>
          </ac:spMkLst>
        </pc:spChg>
        <pc:picChg chg="mod">
          <ac:chgData name="Marije van Huffelen" userId="3ad0929d-e140-4927-9844-b5d61bf3c7c0" providerId="ADAL" clId="{7C7A138A-0C44-4791-A20B-280416864A30}" dt="2022-08-01T13:19:33.261" v="2623" actId="14100"/>
          <ac:picMkLst>
            <pc:docMk/>
            <pc:sldMk cId="3771310973" sldId="311"/>
            <ac:picMk id="5" creationId="{00000000-0000-0000-0000-000000000000}"/>
          </ac:picMkLst>
        </pc:picChg>
        <pc:picChg chg="mod modCrop">
          <ac:chgData name="Marije van Huffelen" userId="3ad0929d-e140-4927-9844-b5d61bf3c7c0" providerId="ADAL" clId="{7C7A138A-0C44-4791-A20B-280416864A30}" dt="2022-07-14T12:11:44.227" v="1931" actId="1076"/>
          <ac:picMkLst>
            <pc:docMk/>
            <pc:sldMk cId="3771310973" sldId="311"/>
            <ac:picMk id="8" creationId="{A0E17426-43CC-C596-431C-74E7B627B26C}"/>
          </ac:picMkLst>
        </pc:picChg>
      </pc:sldChg>
      <pc:sldChg chg="addSp delSp modSp del mod modClrScheme chgLayout modNotesTx">
        <pc:chgData name="Marije van Huffelen" userId="3ad0929d-e140-4927-9844-b5d61bf3c7c0" providerId="ADAL" clId="{7C7A138A-0C44-4791-A20B-280416864A30}" dt="2022-08-02T09:31:27.517" v="2770" actId="47"/>
        <pc:sldMkLst>
          <pc:docMk/>
          <pc:sldMk cId="702039641" sldId="313"/>
        </pc:sldMkLst>
        <pc:spChg chg="mod ord">
          <ac:chgData name="Marije van Huffelen" userId="3ad0929d-e140-4927-9844-b5d61bf3c7c0" providerId="ADAL" clId="{7C7A138A-0C44-4791-A20B-280416864A30}" dt="2022-08-01T13:12:42.532" v="2571"/>
          <ac:spMkLst>
            <pc:docMk/>
            <pc:sldMk cId="702039641" sldId="313"/>
            <ac:spMk id="2" creationId="{00000000-0000-0000-0000-000000000000}"/>
          </ac:spMkLst>
        </pc:spChg>
        <pc:spChg chg="del mod ord">
          <ac:chgData name="Marije van Huffelen" userId="3ad0929d-e140-4927-9844-b5d61bf3c7c0" providerId="ADAL" clId="{7C7A138A-0C44-4791-A20B-280416864A30}" dt="2022-07-07T18:39:49.027" v="85" actId="700"/>
          <ac:spMkLst>
            <pc:docMk/>
            <pc:sldMk cId="702039641" sldId="313"/>
            <ac:spMk id="3" creationId="{00000000-0000-0000-0000-000000000000}"/>
          </ac:spMkLst>
        </pc:spChg>
        <pc:spChg chg="add mod ord">
          <ac:chgData name="Marije van Huffelen" userId="3ad0929d-e140-4927-9844-b5d61bf3c7c0" providerId="ADAL" clId="{7C7A138A-0C44-4791-A20B-280416864A30}" dt="2022-08-01T13:12:42.532" v="2571"/>
          <ac:spMkLst>
            <pc:docMk/>
            <pc:sldMk cId="702039641" sldId="313"/>
            <ac:spMk id="7" creationId="{C6514492-275C-CB2C-5DA9-ABB8161E6489}"/>
          </ac:spMkLst>
        </pc:spChg>
        <pc:picChg chg="del">
          <ac:chgData name="Marije van Huffelen" userId="3ad0929d-e140-4927-9844-b5d61bf3c7c0" providerId="ADAL" clId="{7C7A138A-0C44-4791-A20B-280416864A30}" dt="2022-07-07T18:47:38.479" v="185" actId="478"/>
          <ac:picMkLst>
            <pc:docMk/>
            <pc:sldMk cId="702039641" sldId="313"/>
            <ac:picMk id="4" creationId="{00000000-0000-0000-0000-000000000000}"/>
          </ac:picMkLst>
        </pc:picChg>
        <pc:picChg chg="del">
          <ac:chgData name="Marije van Huffelen" userId="3ad0929d-e140-4927-9844-b5d61bf3c7c0" providerId="ADAL" clId="{7C7A138A-0C44-4791-A20B-280416864A30}" dt="2022-07-07T18:47:37.465" v="184" actId="478"/>
          <ac:picMkLst>
            <pc:docMk/>
            <pc:sldMk cId="702039641" sldId="313"/>
            <ac:picMk id="5" creationId="{00000000-0000-0000-0000-000000000000}"/>
          </ac:picMkLst>
        </pc:picChg>
        <pc:picChg chg="del">
          <ac:chgData name="Marije van Huffelen" userId="3ad0929d-e140-4927-9844-b5d61bf3c7c0" providerId="ADAL" clId="{7C7A138A-0C44-4791-A20B-280416864A30}" dt="2022-07-07T18:47:35.189" v="183" actId="478"/>
          <ac:picMkLst>
            <pc:docMk/>
            <pc:sldMk cId="702039641" sldId="313"/>
            <ac:picMk id="6" creationId="{00000000-0000-0000-0000-000000000000}"/>
          </ac:picMkLst>
        </pc:picChg>
      </pc:sldChg>
      <pc:sldChg chg="addSp delSp modSp mod modClrScheme chgLayout">
        <pc:chgData name="Marije van Huffelen" userId="3ad0929d-e140-4927-9844-b5d61bf3c7c0" providerId="ADAL" clId="{7C7A138A-0C44-4791-A20B-280416864A30}" dt="2022-08-01T13:20:16.101" v="2627" actId="1076"/>
        <pc:sldMkLst>
          <pc:docMk/>
          <pc:sldMk cId="568010910" sldId="314"/>
        </pc:sldMkLst>
        <pc:spChg chg="add mod ord">
          <ac:chgData name="Marije van Huffelen" userId="3ad0929d-e140-4927-9844-b5d61bf3c7c0" providerId="ADAL" clId="{7C7A138A-0C44-4791-A20B-280416864A30}" dt="2022-08-01T13:13:53.151" v="2577" actId="700"/>
          <ac:spMkLst>
            <pc:docMk/>
            <pc:sldMk cId="568010910" sldId="314"/>
            <ac:spMk id="2" creationId="{523BA5C3-1C7C-937C-5208-A6E6241C5839}"/>
          </ac:spMkLst>
        </pc:spChg>
        <pc:spChg chg="mod ord">
          <ac:chgData name="Marije van Huffelen" userId="3ad0929d-e140-4927-9844-b5d61bf3c7c0" providerId="ADAL" clId="{7C7A138A-0C44-4791-A20B-280416864A30}" dt="2022-08-01T13:13:53.151" v="2577" actId="700"/>
          <ac:spMkLst>
            <pc:docMk/>
            <pc:sldMk cId="568010910" sldId="314"/>
            <ac:spMk id="9" creationId="{00000000-0000-0000-0000-000000000000}"/>
          </ac:spMkLst>
        </pc:spChg>
        <pc:spChg chg="mod">
          <ac:chgData name="Marije van Huffelen" userId="3ad0929d-e140-4927-9844-b5d61bf3c7c0" providerId="ADAL" clId="{7C7A138A-0C44-4791-A20B-280416864A30}" dt="2022-07-14T12:20:53.559" v="1983" actId="208"/>
          <ac:spMkLst>
            <pc:docMk/>
            <pc:sldMk cId="568010910" sldId="314"/>
            <ac:spMk id="13" creationId="{00000000-0000-0000-0000-000000000000}"/>
          </ac:spMkLst>
        </pc:spChg>
        <pc:spChg chg="mod">
          <ac:chgData name="Marije van Huffelen" userId="3ad0929d-e140-4927-9844-b5d61bf3c7c0" providerId="ADAL" clId="{7C7A138A-0C44-4791-A20B-280416864A30}" dt="2022-07-14T12:20:51.246" v="1982" actId="208"/>
          <ac:spMkLst>
            <pc:docMk/>
            <pc:sldMk cId="568010910" sldId="314"/>
            <ac:spMk id="14" creationId="{00000000-0000-0000-0000-000000000000}"/>
          </ac:spMkLst>
        </pc:spChg>
        <pc:picChg chg="mod modCrop">
          <ac:chgData name="Marije van Huffelen" userId="3ad0929d-e140-4927-9844-b5d61bf3c7c0" providerId="ADAL" clId="{7C7A138A-0C44-4791-A20B-280416864A30}" dt="2022-08-01T13:20:16.101" v="2627" actId="1076"/>
          <ac:picMkLst>
            <pc:docMk/>
            <pc:sldMk cId="568010910" sldId="314"/>
            <ac:picMk id="10" creationId="{04B78BFD-4EF2-5676-F10A-9F4A01680D6E}"/>
          </ac:picMkLst>
        </pc:picChg>
        <pc:cxnChg chg="del">
          <ac:chgData name="Marije van Huffelen" userId="3ad0929d-e140-4927-9844-b5d61bf3c7c0" providerId="ADAL" clId="{7C7A138A-0C44-4791-A20B-280416864A30}" dt="2022-07-14T12:18:17.510" v="1977" actId="478"/>
          <ac:cxnSpMkLst>
            <pc:docMk/>
            <pc:sldMk cId="568010910" sldId="314"/>
            <ac:cxnSpMk id="8" creationId="{00000000-0000-0000-0000-000000000000}"/>
          </ac:cxnSpMkLst>
        </pc:cxnChg>
        <pc:cxnChg chg="del">
          <ac:chgData name="Marije van Huffelen" userId="3ad0929d-e140-4927-9844-b5d61bf3c7c0" providerId="ADAL" clId="{7C7A138A-0C44-4791-A20B-280416864A30}" dt="2022-07-14T12:18:19.245" v="1978" actId="478"/>
          <ac:cxnSpMkLst>
            <pc:docMk/>
            <pc:sldMk cId="568010910" sldId="314"/>
            <ac:cxnSpMk id="11" creationId="{00000000-0000-0000-0000-000000000000}"/>
          </ac:cxnSpMkLst>
        </pc:cxnChg>
      </pc:sldChg>
      <pc:sldChg chg="addSp delSp modSp mod modClrScheme chgLayout modNotesTx">
        <pc:chgData name="Marije van Huffelen" userId="3ad0929d-e140-4927-9844-b5d61bf3c7c0" providerId="ADAL" clId="{7C7A138A-0C44-4791-A20B-280416864A30}" dt="2022-08-01T13:13:53.151" v="2577" actId="700"/>
        <pc:sldMkLst>
          <pc:docMk/>
          <pc:sldMk cId="3615959712" sldId="316"/>
        </pc:sldMkLst>
        <pc:spChg chg="add mod ord">
          <ac:chgData name="Marije van Huffelen" userId="3ad0929d-e140-4927-9844-b5d61bf3c7c0" providerId="ADAL" clId="{7C7A138A-0C44-4791-A20B-280416864A30}" dt="2022-08-01T13:13:53.151" v="2577" actId="700"/>
          <ac:spMkLst>
            <pc:docMk/>
            <pc:sldMk cId="3615959712" sldId="316"/>
            <ac:spMk id="2" creationId="{4E643CC5-9823-26BA-CCD8-EDEAC2E652DB}"/>
          </ac:spMkLst>
        </pc:spChg>
        <pc:spChg chg="mod">
          <ac:chgData name="Marije van Huffelen" userId="3ad0929d-e140-4927-9844-b5d61bf3c7c0" providerId="ADAL" clId="{7C7A138A-0C44-4791-A20B-280416864A30}" dt="2022-07-14T12:22:15.995" v="2011" actId="1076"/>
          <ac:spMkLst>
            <pc:docMk/>
            <pc:sldMk cId="3615959712" sldId="316"/>
            <ac:spMk id="6" creationId="{00000000-0000-0000-0000-000000000000}"/>
          </ac:spMkLst>
        </pc:spChg>
        <pc:spChg chg="mod ord">
          <ac:chgData name="Marije van Huffelen" userId="3ad0929d-e140-4927-9844-b5d61bf3c7c0" providerId="ADAL" clId="{7C7A138A-0C44-4791-A20B-280416864A30}" dt="2022-08-01T13:13:53.151" v="2577" actId="700"/>
          <ac:spMkLst>
            <pc:docMk/>
            <pc:sldMk cId="3615959712" sldId="316"/>
            <ac:spMk id="10" creationId="{00000000-0000-0000-0000-000000000000}"/>
          </ac:spMkLst>
        </pc:spChg>
        <pc:spChg chg="mod">
          <ac:chgData name="Marije van Huffelen" userId="3ad0929d-e140-4927-9844-b5d61bf3c7c0" providerId="ADAL" clId="{7C7A138A-0C44-4791-A20B-280416864A30}" dt="2022-07-14T12:21:24.664" v="1992" actId="1076"/>
          <ac:spMkLst>
            <pc:docMk/>
            <pc:sldMk cId="3615959712" sldId="316"/>
            <ac:spMk id="20" creationId="{00000000-0000-0000-0000-000000000000}"/>
          </ac:spMkLst>
        </pc:spChg>
        <pc:picChg chg="mod">
          <ac:chgData name="Marije van Huffelen" userId="3ad0929d-e140-4927-9844-b5d61bf3c7c0" providerId="ADAL" clId="{7C7A138A-0C44-4791-A20B-280416864A30}" dt="2022-07-14T12:21:31.233" v="1994" actId="14100"/>
          <ac:picMkLst>
            <pc:docMk/>
            <pc:sldMk cId="3615959712" sldId="316"/>
            <ac:picMk id="16" creationId="{00000000-0000-0000-0000-000000000000}"/>
          </ac:picMkLst>
        </pc:picChg>
        <pc:picChg chg="mod">
          <ac:chgData name="Marije van Huffelen" userId="3ad0929d-e140-4927-9844-b5d61bf3c7c0" providerId="ADAL" clId="{7C7A138A-0C44-4791-A20B-280416864A30}" dt="2022-07-14T12:21:19.281" v="1991" actId="1076"/>
          <ac:picMkLst>
            <pc:docMk/>
            <pc:sldMk cId="3615959712" sldId="316"/>
            <ac:picMk id="5122" creationId="{00000000-0000-0000-0000-000000000000}"/>
          </ac:picMkLst>
        </pc:picChg>
        <pc:picChg chg="mod">
          <ac:chgData name="Marije van Huffelen" userId="3ad0929d-e140-4927-9844-b5d61bf3c7c0" providerId="ADAL" clId="{7C7A138A-0C44-4791-A20B-280416864A30}" dt="2022-07-14T12:21:17.006" v="1990" actId="1076"/>
          <ac:picMkLst>
            <pc:docMk/>
            <pc:sldMk cId="3615959712" sldId="316"/>
            <ac:picMk id="5124" creationId="{00000000-0000-0000-0000-000000000000}"/>
          </ac:picMkLst>
        </pc:picChg>
        <pc:cxnChg chg="del">
          <ac:chgData name="Marije van Huffelen" userId="3ad0929d-e140-4927-9844-b5d61bf3c7c0" providerId="ADAL" clId="{7C7A138A-0C44-4791-A20B-280416864A30}" dt="2022-07-14T12:21:13.783" v="1988" actId="478"/>
          <ac:cxnSpMkLst>
            <pc:docMk/>
            <pc:sldMk cId="3615959712" sldId="316"/>
            <ac:cxnSpMk id="12" creationId="{00000000-0000-0000-0000-000000000000}"/>
          </ac:cxnSpMkLst>
        </pc:cxnChg>
      </pc:sldChg>
      <pc:sldChg chg="addSp delSp modSp mod modClrScheme chgLayout modNotesTx">
        <pc:chgData name="Marije van Huffelen" userId="3ad0929d-e140-4927-9844-b5d61bf3c7c0" providerId="ADAL" clId="{7C7A138A-0C44-4791-A20B-280416864A30}" dt="2022-08-01T13:13:53.151" v="2577" actId="700"/>
        <pc:sldMkLst>
          <pc:docMk/>
          <pc:sldMk cId="571395444" sldId="317"/>
        </pc:sldMkLst>
        <pc:spChg chg="add mod ord">
          <ac:chgData name="Marije van Huffelen" userId="3ad0929d-e140-4927-9844-b5d61bf3c7c0" providerId="ADAL" clId="{7C7A138A-0C44-4791-A20B-280416864A30}" dt="2022-08-01T13:13:53.151" v="2577" actId="700"/>
          <ac:spMkLst>
            <pc:docMk/>
            <pc:sldMk cId="571395444" sldId="317"/>
            <ac:spMk id="2" creationId="{A838BFC3-CEC5-C31C-64BB-019F5A2C1A56}"/>
          </ac:spMkLst>
        </pc:spChg>
        <pc:spChg chg="mod">
          <ac:chgData name="Marije van Huffelen" userId="3ad0929d-e140-4927-9844-b5d61bf3c7c0" providerId="ADAL" clId="{7C7A138A-0C44-4791-A20B-280416864A30}" dt="2022-07-14T12:25:18.443" v="2019" actId="1076"/>
          <ac:spMkLst>
            <pc:docMk/>
            <pc:sldMk cId="571395444" sldId="317"/>
            <ac:spMk id="9" creationId="{00000000-0000-0000-0000-000000000000}"/>
          </ac:spMkLst>
        </pc:spChg>
        <pc:spChg chg="mod ord">
          <ac:chgData name="Marije van Huffelen" userId="3ad0929d-e140-4927-9844-b5d61bf3c7c0" providerId="ADAL" clId="{7C7A138A-0C44-4791-A20B-280416864A30}" dt="2022-08-01T13:13:53.151" v="2577" actId="700"/>
          <ac:spMkLst>
            <pc:docMk/>
            <pc:sldMk cId="571395444" sldId="317"/>
            <ac:spMk id="10" creationId="{00000000-0000-0000-0000-000000000000}"/>
          </ac:spMkLst>
        </pc:spChg>
        <pc:spChg chg="mod">
          <ac:chgData name="Marije van Huffelen" userId="3ad0929d-e140-4927-9844-b5d61bf3c7c0" providerId="ADAL" clId="{7C7A138A-0C44-4791-A20B-280416864A30}" dt="2022-07-14T12:25:20.091" v="2020" actId="1076"/>
          <ac:spMkLst>
            <pc:docMk/>
            <pc:sldMk cId="571395444" sldId="317"/>
            <ac:spMk id="13" creationId="{00000000-0000-0000-0000-000000000000}"/>
          </ac:spMkLst>
        </pc:spChg>
        <pc:spChg chg="add mod">
          <ac:chgData name="Marije van Huffelen" userId="3ad0929d-e140-4927-9844-b5d61bf3c7c0" providerId="ADAL" clId="{7C7A138A-0C44-4791-A20B-280416864A30}" dt="2022-07-14T12:22:19.518" v="2012"/>
          <ac:spMkLst>
            <pc:docMk/>
            <pc:sldMk cId="571395444" sldId="317"/>
            <ac:spMk id="21" creationId="{8989251E-C0CB-D3E7-0843-B46E3C800033}"/>
          </ac:spMkLst>
        </pc:spChg>
        <pc:picChg chg="add del mod">
          <ac:chgData name="Marije van Huffelen" userId="3ad0929d-e140-4927-9844-b5d61bf3c7c0" providerId="ADAL" clId="{7C7A138A-0C44-4791-A20B-280416864A30}" dt="2022-07-14T12:21:58.227" v="1997"/>
          <ac:picMkLst>
            <pc:docMk/>
            <pc:sldMk cId="571395444" sldId="317"/>
            <ac:picMk id="11" creationId="{F90C2C24-4608-2090-CCF0-086729BE4E06}"/>
          </ac:picMkLst>
        </pc:picChg>
        <pc:picChg chg="del">
          <ac:chgData name="Marije van Huffelen" userId="3ad0929d-e140-4927-9844-b5d61bf3c7c0" providerId="ADAL" clId="{7C7A138A-0C44-4791-A20B-280416864A30}" dt="2022-07-14T12:22:00.224" v="1998" actId="478"/>
          <ac:picMkLst>
            <pc:docMk/>
            <pc:sldMk cId="571395444" sldId="317"/>
            <ac:picMk id="16" creationId="{00000000-0000-0000-0000-000000000000}"/>
          </ac:picMkLst>
        </pc:picChg>
        <pc:picChg chg="add mod">
          <ac:chgData name="Marije van Huffelen" userId="3ad0929d-e140-4927-9844-b5d61bf3c7c0" providerId="ADAL" clId="{7C7A138A-0C44-4791-A20B-280416864A30}" dt="2022-07-14T12:22:00.709" v="1999"/>
          <ac:picMkLst>
            <pc:docMk/>
            <pc:sldMk cId="571395444" sldId="317"/>
            <ac:picMk id="17" creationId="{853856E4-4B8F-881A-EED3-FAFD551E5512}"/>
          </ac:picMkLst>
        </pc:picChg>
        <pc:picChg chg="add del mod">
          <ac:chgData name="Marije van Huffelen" userId="3ad0929d-e140-4927-9844-b5d61bf3c7c0" providerId="ADAL" clId="{7C7A138A-0C44-4791-A20B-280416864A30}" dt="2022-07-14T12:22:05.879" v="2001"/>
          <ac:picMkLst>
            <pc:docMk/>
            <pc:sldMk cId="571395444" sldId="317"/>
            <ac:picMk id="18" creationId="{0F660F15-ABD8-3436-733D-F8C07F19C0EA}"/>
          </ac:picMkLst>
        </pc:picChg>
        <pc:picChg chg="add mod">
          <ac:chgData name="Marije van Huffelen" userId="3ad0929d-e140-4927-9844-b5d61bf3c7c0" providerId="ADAL" clId="{7C7A138A-0C44-4791-A20B-280416864A30}" dt="2022-07-14T12:22:15.747" v="2010" actId="571"/>
          <ac:picMkLst>
            <pc:docMk/>
            <pc:sldMk cId="571395444" sldId="317"/>
            <ac:picMk id="19" creationId="{70FF61B3-D750-F3B8-9E30-4279F20D2A92}"/>
          </ac:picMkLst>
        </pc:picChg>
        <pc:picChg chg="add del mod">
          <ac:chgData name="Marije van Huffelen" userId="3ad0929d-e140-4927-9844-b5d61bf3c7c0" providerId="ADAL" clId="{7C7A138A-0C44-4791-A20B-280416864A30}" dt="2022-07-14T12:22:13.658" v="2009"/>
          <ac:picMkLst>
            <pc:docMk/>
            <pc:sldMk cId="571395444" sldId="317"/>
            <ac:picMk id="20" creationId="{08DB2BA2-402C-89FE-A1E9-FB271BCE12D3}"/>
          </ac:picMkLst>
        </pc:picChg>
        <pc:picChg chg="mod">
          <ac:chgData name="Marije van Huffelen" userId="3ad0929d-e140-4927-9844-b5d61bf3c7c0" providerId="ADAL" clId="{7C7A138A-0C44-4791-A20B-280416864A30}" dt="2022-07-14T12:25:21.428" v="2021" actId="1076"/>
          <ac:picMkLst>
            <pc:docMk/>
            <pc:sldMk cId="571395444" sldId="317"/>
            <ac:picMk id="16386" creationId="{00000000-0000-0000-0000-000000000000}"/>
          </ac:picMkLst>
        </pc:picChg>
        <pc:picChg chg="mod">
          <ac:chgData name="Marije van Huffelen" userId="3ad0929d-e140-4927-9844-b5d61bf3c7c0" providerId="ADAL" clId="{7C7A138A-0C44-4791-A20B-280416864A30}" dt="2022-07-14T12:25:24.939" v="2022" actId="1076"/>
          <ac:picMkLst>
            <pc:docMk/>
            <pc:sldMk cId="571395444" sldId="317"/>
            <ac:picMk id="16390" creationId="{00000000-0000-0000-0000-000000000000}"/>
          </ac:picMkLst>
        </pc:picChg>
        <pc:cxnChg chg="del">
          <ac:chgData name="Marije van Huffelen" userId="3ad0929d-e140-4927-9844-b5d61bf3c7c0" providerId="ADAL" clId="{7C7A138A-0C44-4791-A20B-280416864A30}" dt="2022-07-14T11:30:07.626" v="940" actId="478"/>
          <ac:cxnSpMkLst>
            <pc:docMk/>
            <pc:sldMk cId="571395444" sldId="317"/>
            <ac:cxnSpMk id="12" creationId="{00000000-0000-0000-0000-000000000000}"/>
          </ac:cxnSpMkLst>
        </pc:cxnChg>
        <pc:cxnChg chg="del">
          <ac:chgData name="Marije van Huffelen" userId="3ad0929d-e140-4927-9844-b5d61bf3c7c0" providerId="ADAL" clId="{7C7A138A-0C44-4791-A20B-280416864A30}" dt="2022-07-14T11:30:08.517" v="941" actId="478"/>
          <ac:cxnSpMkLst>
            <pc:docMk/>
            <pc:sldMk cId="571395444" sldId="317"/>
            <ac:cxnSpMk id="14" creationId="{00000000-0000-0000-0000-000000000000}"/>
          </ac:cxnSpMkLst>
        </pc:cxnChg>
      </pc:sldChg>
      <pc:sldChg chg="addSp delSp modSp mod modClrScheme chgLayout modNotesTx">
        <pc:chgData name="Marije van Huffelen" userId="3ad0929d-e140-4927-9844-b5d61bf3c7c0" providerId="ADAL" clId="{7C7A138A-0C44-4791-A20B-280416864A30}" dt="2022-08-01T13:17:37.165" v="2617" actId="700"/>
        <pc:sldMkLst>
          <pc:docMk/>
          <pc:sldMk cId="1913815567" sldId="318"/>
        </pc:sldMkLst>
        <pc:spChg chg="add del mod ord">
          <ac:chgData name="Marije van Huffelen" userId="3ad0929d-e140-4927-9844-b5d61bf3c7c0" providerId="ADAL" clId="{7C7A138A-0C44-4791-A20B-280416864A30}" dt="2022-08-01T13:17:37.165" v="2617" actId="700"/>
          <ac:spMkLst>
            <pc:docMk/>
            <pc:sldMk cId="1913815567" sldId="318"/>
            <ac:spMk id="2" creationId="{C3AC7E7B-108C-D6DC-ECC0-7D9ABF40039E}"/>
          </ac:spMkLst>
        </pc:spChg>
        <pc:spChg chg="mod">
          <ac:chgData name="Marije van Huffelen" userId="3ad0929d-e140-4927-9844-b5d61bf3c7c0" providerId="ADAL" clId="{7C7A138A-0C44-4791-A20B-280416864A30}" dt="2022-07-14T12:26:02.159" v="2030" actId="1076"/>
          <ac:spMkLst>
            <pc:docMk/>
            <pc:sldMk cId="1913815567" sldId="318"/>
            <ac:spMk id="9" creationId="{00000000-0000-0000-0000-000000000000}"/>
          </ac:spMkLst>
        </pc:spChg>
        <pc:spChg chg="mod ord">
          <ac:chgData name="Marije van Huffelen" userId="3ad0929d-e140-4927-9844-b5d61bf3c7c0" providerId="ADAL" clId="{7C7A138A-0C44-4791-A20B-280416864A30}" dt="2022-08-01T13:17:37.165" v="2617" actId="700"/>
          <ac:spMkLst>
            <pc:docMk/>
            <pc:sldMk cId="1913815567" sldId="318"/>
            <ac:spMk id="10" creationId="{00000000-0000-0000-0000-000000000000}"/>
          </ac:spMkLst>
        </pc:spChg>
        <pc:spChg chg="mod">
          <ac:chgData name="Marije van Huffelen" userId="3ad0929d-e140-4927-9844-b5d61bf3c7c0" providerId="ADAL" clId="{7C7A138A-0C44-4791-A20B-280416864A30}" dt="2022-07-14T12:26:03.619" v="2031" actId="1076"/>
          <ac:spMkLst>
            <pc:docMk/>
            <pc:sldMk cId="1913815567" sldId="318"/>
            <ac:spMk id="13" creationId="{00000000-0000-0000-0000-000000000000}"/>
          </ac:spMkLst>
        </pc:spChg>
        <pc:spChg chg="mod">
          <ac:chgData name="Marije van Huffelen" userId="3ad0929d-e140-4927-9844-b5d61bf3c7c0" providerId="ADAL" clId="{7C7A138A-0C44-4791-A20B-280416864A30}" dt="2022-07-14T12:26:05.691" v="2032" actId="1076"/>
          <ac:spMkLst>
            <pc:docMk/>
            <pc:sldMk cId="1913815567" sldId="318"/>
            <ac:spMk id="18" creationId="{00000000-0000-0000-0000-000000000000}"/>
          </ac:spMkLst>
        </pc:spChg>
        <pc:spChg chg="add mod">
          <ac:chgData name="Marije van Huffelen" userId="3ad0929d-e140-4927-9844-b5d61bf3c7c0" providerId="ADAL" clId="{7C7A138A-0C44-4791-A20B-280416864A30}" dt="2022-07-14T12:25:45.556" v="2025"/>
          <ac:spMkLst>
            <pc:docMk/>
            <pc:sldMk cId="1913815567" sldId="318"/>
            <ac:spMk id="19" creationId="{AB046D41-2C2E-C0BC-085D-FD2852B05076}"/>
          </ac:spMkLst>
        </pc:spChg>
        <pc:picChg chg="add mod">
          <ac:chgData name="Marije van Huffelen" userId="3ad0929d-e140-4927-9844-b5d61bf3c7c0" providerId="ADAL" clId="{7C7A138A-0C44-4791-A20B-280416864A30}" dt="2022-07-14T12:25:40.497" v="2024"/>
          <ac:picMkLst>
            <pc:docMk/>
            <pc:sldMk cId="1913815567" sldId="318"/>
            <ac:picMk id="11" creationId="{1F585778-8060-49CE-C6F4-7B5596CE8A8F}"/>
          </ac:picMkLst>
        </pc:picChg>
        <pc:picChg chg="del">
          <ac:chgData name="Marije van Huffelen" userId="3ad0929d-e140-4927-9844-b5d61bf3c7c0" providerId="ADAL" clId="{7C7A138A-0C44-4791-A20B-280416864A30}" dt="2022-07-14T12:25:40.074" v="2023" actId="478"/>
          <ac:picMkLst>
            <pc:docMk/>
            <pc:sldMk cId="1913815567" sldId="318"/>
            <ac:picMk id="16" creationId="{00000000-0000-0000-0000-000000000000}"/>
          </ac:picMkLst>
        </pc:picChg>
        <pc:cxnChg chg="del">
          <ac:chgData name="Marije van Huffelen" userId="3ad0929d-e140-4927-9844-b5d61bf3c7c0" providerId="ADAL" clId="{7C7A138A-0C44-4791-A20B-280416864A30}" dt="2022-07-14T12:26:00.447" v="2029" actId="478"/>
          <ac:cxnSpMkLst>
            <pc:docMk/>
            <pc:sldMk cId="1913815567" sldId="318"/>
            <ac:cxnSpMk id="12" creationId="{00000000-0000-0000-0000-000000000000}"/>
          </ac:cxnSpMkLst>
        </pc:cxnChg>
        <pc:cxnChg chg="del">
          <ac:chgData name="Marije van Huffelen" userId="3ad0929d-e140-4927-9844-b5d61bf3c7c0" providerId="ADAL" clId="{7C7A138A-0C44-4791-A20B-280416864A30}" dt="2022-07-14T12:26:00.447" v="2029" actId="478"/>
          <ac:cxnSpMkLst>
            <pc:docMk/>
            <pc:sldMk cId="1913815567" sldId="318"/>
            <ac:cxnSpMk id="14" creationId="{00000000-0000-0000-0000-000000000000}"/>
          </ac:cxnSpMkLst>
        </pc:cxnChg>
        <pc:cxnChg chg="del">
          <ac:chgData name="Marije van Huffelen" userId="3ad0929d-e140-4927-9844-b5d61bf3c7c0" providerId="ADAL" clId="{7C7A138A-0C44-4791-A20B-280416864A30}" dt="2022-07-14T12:26:00.447" v="2029" actId="478"/>
          <ac:cxnSpMkLst>
            <pc:docMk/>
            <pc:sldMk cId="1913815567" sldId="318"/>
            <ac:cxnSpMk id="17" creationId="{00000000-0000-0000-0000-000000000000}"/>
          </ac:cxnSpMkLst>
        </pc:cxnChg>
      </pc:sldChg>
      <pc:sldChg chg="addSp delSp modSp mod modClrScheme chgLayout">
        <pc:chgData name="Marije van Huffelen" userId="3ad0929d-e140-4927-9844-b5d61bf3c7c0" providerId="ADAL" clId="{7C7A138A-0C44-4791-A20B-280416864A30}" dt="2022-08-01T13:27:40.329" v="2710" actId="1076"/>
        <pc:sldMkLst>
          <pc:docMk/>
          <pc:sldMk cId="3726275942" sldId="321"/>
        </pc:sldMkLst>
        <pc:spChg chg="add del mod ord">
          <ac:chgData name="Marije van Huffelen" userId="3ad0929d-e140-4927-9844-b5d61bf3c7c0" providerId="ADAL" clId="{7C7A138A-0C44-4791-A20B-280416864A30}" dt="2022-08-01T13:23:55.804" v="2675" actId="700"/>
          <ac:spMkLst>
            <pc:docMk/>
            <pc:sldMk cId="3726275942" sldId="321"/>
            <ac:spMk id="2" creationId="{B4469D8E-F45E-1D6B-FA35-71C09881EBF0}"/>
          </ac:spMkLst>
        </pc:spChg>
        <pc:spChg chg="mod ord">
          <ac:chgData name="Marije van Huffelen" userId="3ad0929d-e140-4927-9844-b5d61bf3c7c0" providerId="ADAL" clId="{7C7A138A-0C44-4791-A20B-280416864A30}" dt="2022-08-01T13:25:06.445" v="2692" actId="1076"/>
          <ac:spMkLst>
            <pc:docMk/>
            <pc:sldMk cId="3726275942" sldId="321"/>
            <ac:spMk id="9" creationId="{00000000-0000-0000-0000-000000000000}"/>
          </ac:spMkLst>
        </pc:spChg>
        <pc:spChg chg="mod">
          <ac:chgData name="Marije van Huffelen" userId="3ad0929d-e140-4927-9844-b5d61bf3c7c0" providerId="ADAL" clId="{7C7A138A-0C44-4791-A20B-280416864A30}" dt="2022-08-01T13:23:58.605" v="2676" actId="1076"/>
          <ac:spMkLst>
            <pc:docMk/>
            <pc:sldMk cId="3726275942" sldId="321"/>
            <ac:spMk id="10" creationId="{00000000-0000-0000-0000-000000000000}"/>
          </ac:spMkLst>
        </pc:spChg>
        <pc:spChg chg="mod">
          <ac:chgData name="Marije van Huffelen" userId="3ad0929d-e140-4927-9844-b5d61bf3c7c0" providerId="ADAL" clId="{7C7A138A-0C44-4791-A20B-280416864A30}" dt="2022-08-01T13:24:02.973" v="2678" actId="1076"/>
          <ac:spMkLst>
            <pc:docMk/>
            <pc:sldMk cId="3726275942" sldId="321"/>
            <ac:spMk id="13" creationId="{00000000-0000-0000-0000-000000000000}"/>
          </ac:spMkLst>
        </pc:spChg>
        <pc:picChg chg="mod">
          <ac:chgData name="Marije van Huffelen" userId="3ad0929d-e140-4927-9844-b5d61bf3c7c0" providerId="ADAL" clId="{7C7A138A-0C44-4791-A20B-280416864A30}" dt="2022-08-01T13:27:40.329" v="2710" actId="1076"/>
          <ac:picMkLst>
            <pc:docMk/>
            <pc:sldMk cId="3726275942" sldId="321"/>
            <ac:picMk id="11" creationId="{00000000-0000-0000-0000-000000000000}"/>
          </ac:picMkLst>
        </pc:picChg>
        <pc:picChg chg="mod">
          <ac:chgData name="Marije van Huffelen" userId="3ad0929d-e140-4927-9844-b5d61bf3c7c0" providerId="ADAL" clId="{7C7A138A-0C44-4791-A20B-280416864A30}" dt="2022-08-01T13:24:14.773" v="2681" actId="1076"/>
          <ac:picMkLst>
            <pc:docMk/>
            <pc:sldMk cId="3726275942" sldId="321"/>
            <ac:picMk id="12" creationId="{00000000-0000-0000-0000-000000000000}"/>
          </ac:picMkLst>
        </pc:picChg>
        <pc:picChg chg="mod">
          <ac:chgData name="Marije van Huffelen" userId="3ad0929d-e140-4927-9844-b5d61bf3c7c0" providerId="ADAL" clId="{7C7A138A-0C44-4791-A20B-280416864A30}" dt="2022-08-01T13:24:05.485" v="2679" actId="1076"/>
          <ac:picMkLst>
            <pc:docMk/>
            <pc:sldMk cId="3726275942" sldId="321"/>
            <ac:picMk id="14" creationId="{00000000-0000-0000-0000-000000000000}"/>
          </ac:picMkLst>
        </pc:picChg>
        <pc:picChg chg="mod modCrop">
          <ac:chgData name="Marije van Huffelen" userId="3ad0929d-e140-4927-9844-b5d61bf3c7c0" providerId="ADAL" clId="{7C7A138A-0C44-4791-A20B-280416864A30}" dt="2022-08-01T13:27:27.981" v="2708" actId="1076"/>
          <ac:picMkLst>
            <pc:docMk/>
            <pc:sldMk cId="3726275942" sldId="321"/>
            <ac:picMk id="15" creationId="{4139EE40-DB07-8B2C-57C7-74E217F46B07}"/>
          </ac:picMkLst>
        </pc:picChg>
      </pc:sldChg>
      <pc:sldChg chg="addSp delSp modSp mod modClrScheme chgLayout">
        <pc:chgData name="Marije van Huffelen" userId="3ad0929d-e140-4927-9844-b5d61bf3c7c0" providerId="ADAL" clId="{7C7A138A-0C44-4791-A20B-280416864A30}" dt="2022-08-01T13:28:10.789" v="2712" actId="1076"/>
        <pc:sldMkLst>
          <pc:docMk/>
          <pc:sldMk cId="4040873538" sldId="322"/>
        </pc:sldMkLst>
        <pc:spChg chg="add del mod ord">
          <ac:chgData name="Marije van Huffelen" userId="3ad0929d-e140-4927-9844-b5d61bf3c7c0" providerId="ADAL" clId="{7C7A138A-0C44-4791-A20B-280416864A30}" dt="2022-08-01T13:24:34.508" v="2684" actId="700"/>
          <ac:spMkLst>
            <pc:docMk/>
            <pc:sldMk cId="4040873538" sldId="322"/>
            <ac:spMk id="4" creationId="{9545EC18-75F8-A101-B3E7-95D5C5987A2E}"/>
          </ac:spMkLst>
        </pc:spChg>
        <pc:spChg chg="mod ord">
          <ac:chgData name="Marije van Huffelen" userId="3ad0929d-e140-4927-9844-b5d61bf3c7c0" providerId="ADAL" clId="{7C7A138A-0C44-4791-A20B-280416864A30}" dt="2022-08-01T13:28:08.474" v="2711" actId="1076"/>
          <ac:spMkLst>
            <pc:docMk/>
            <pc:sldMk cId="4040873538" sldId="322"/>
            <ac:spMk id="9" creationId="{00000000-0000-0000-0000-000000000000}"/>
          </ac:spMkLst>
        </pc:spChg>
        <pc:spChg chg="mod">
          <ac:chgData name="Marije van Huffelen" userId="3ad0929d-e140-4927-9844-b5d61bf3c7c0" providerId="ADAL" clId="{7C7A138A-0C44-4791-A20B-280416864A30}" dt="2022-08-01T13:26:28.085" v="2703" actId="1076"/>
          <ac:spMkLst>
            <pc:docMk/>
            <pc:sldMk cId="4040873538" sldId="322"/>
            <ac:spMk id="14" creationId="{00000000-0000-0000-0000-000000000000}"/>
          </ac:spMkLst>
        </pc:spChg>
        <pc:spChg chg="mod">
          <ac:chgData name="Marije van Huffelen" userId="3ad0929d-e140-4927-9844-b5d61bf3c7c0" providerId="ADAL" clId="{7C7A138A-0C44-4791-A20B-280416864A30}" dt="2022-08-01T13:24:37.197" v="2685" actId="1076"/>
          <ac:spMkLst>
            <pc:docMk/>
            <pc:sldMk cId="4040873538" sldId="322"/>
            <ac:spMk id="16" creationId="{00000000-0000-0000-0000-000000000000}"/>
          </ac:spMkLst>
        </pc:spChg>
        <pc:picChg chg="mod">
          <ac:chgData name="Marije van Huffelen" userId="3ad0929d-e140-4927-9844-b5d61bf3c7c0" providerId="ADAL" clId="{7C7A138A-0C44-4791-A20B-280416864A30}" dt="2022-08-01T13:24:48.685" v="2689" actId="1076"/>
          <ac:picMkLst>
            <pc:docMk/>
            <pc:sldMk cId="4040873538" sldId="322"/>
            <ac:picMk id="2" creationId="{00000000-0000-0000-0000-000000000000}"/>
          </ac:picMkLst>
        </pc:picChg>
        <pc:picChg chg="mod">
          <ac:chgData name="Marije van Huffelen" userId="3ad0929d-e140-4927-9844-b5d61bf3c7c0" providerId="ADAL" clId="{7C7A138A-0C44-4791-A20B-280416864A30}" dt="2022-08-01T13:24:44.693" v="2688" actId="1076"/>
          <ac:picMkLst>
            <pc:docMk/>
            <pc:sldMk cId="4040873538" sldId="322"/>
            <ac:picMk id="3" creationId="{00000000-0000-0000-0000-000000000000}"/>
          </ac:picMkLst>
        </pc:picChg>
        <pc:picChg chg="del">
          <ac:chgData name="Marije van Huffelen" userId="3ad0929d-e140-4927-9844-b5d61bf3c7c0" providerId="ADAL" clId="{7C7A138A-0C44-4791-A20B-280416864A30}" dt="2022-07-14T12:11:09.390" v="1922" actId="478"/>
          <ac:picMkLst>
            <pc:docMk/>
            <pc:sldMk cId="4040873538" sldId="322"/>
            <ac:picMk id="10" creationId="{5B36080D-5F58-0447-B503-52711F7544DB}"/>
          </ac:picMkLst>
        </pc:picChg>
        <pc:picChg chg="mod">
          <ac:chgData name="Marije van Huffelen" userId="3ad0929d-e140-4927-9844-b5d61bf3c7c0" providerId="ADAL" clId="{7C7A138A-0C44-4791-A20B-280416864A30}" dt="2022-08-01T13:26:29.733" v="2704" actId="1076"/>
          <ac:picMkLst>
            <pc:docMk/>
            <pc:sldMk cId="4040873538" sldId="322"/>
            <ac:picMk id="11" creationId="{00000000-0000-0000-0000-000000000000}"/>
          </ac:picMkLst>
        </pc:picChg>
        <pc:picChg chg="add mod">
          <ac:chgData name="Marije van Huffelen" userId="3ad0929d-e140-4927-9844-b5d61bf3c7c0" providerId="ADAL" clId="{7C7A138A-0C44-4791-A20B-280416864A30}" dt="2022-08-01T13:28:10.789" v="2712" actId="1076"/>
          <ac:picMkLst>
            <pc:docMk/>
            <pc:sldMk cId="4040873538" sldId="322"/>
            <ac:picMk id="12" creationId="{0EE7DB93-FFF7-AE6A-21D8-EC0863C5515D}"/>
          </ac:picMkLst>
        </pc:picChg>
        <pc:picChg chg="mod">
          <ac:chgData name="Marije van Huffelen" userId="3ad0929d-e140-4927-9844-b5d61bf3c7c0" providerId="ADAL" clId="{7C7A138A-0C44-4791-A20B-280416864A30}" dt="2022-08-01T13:27:13.429" v="2707" actId="1076"/>
          <ac:picMkLst>
            <pc:docMk/>
            <pc:sldMk cId="4040873538" sldId="322"/>
            <ac:picMk id="15" creationId="{00000000-0000-0000-0000-000000000000}"/>
          </ac:picMkLst>
        </pc:picChg>
      </pc:sldChg>
      <pc:sldChg chg="addSp delSp modSp add del mod ord modClrScheme chgLayout">
        <pc:chgData name="Marije van Huffelen" userId="3ad0929d-e140-4927-9844-b5d61bf3c7c0" providerId="ADAL" clId="{7C7A138A-0C44-4791-A20B-280416864A30}" dt="2022-08-01T14:35:42.616" v="2742" actId="1076"/>
        <pc:sldMkLst>
          <pc:docMk/>
          <pc:sldMk cId="53122261" sldId="324"/>
        </pc:sldMkLst>
        <pc:spChg chg="add del mod ord">
          <ac:chgData name="Marije van Huffelen" userId="3ad0929d-e140-4927-9844-b5d61bf3c7c0" providerId="ADAL" clId="{7C7A138A-0C44-4791-A20B-280416864A30}" dt="2022-08-01T13:28:33.309" v="2715" actId="700"/>
          <ac:spMkLst>
            <pc:docMk/>
            <pc:sldMk cId="53122261" sldId="324"/>
            <ac:spMk id="2" creationId="{B0DC2B83-71B0-DB1C-B5EB-B7101C88289A}"/>
          </ac:spMkLst>
        </pc:spChg>
        <pc:spChg chg="mod ord">
          <ac:chgData name="Marije van Huffelen" userId="3ad0929d-e140-4927-9844-b5d61bf3c7c0" providerId="ADAL" clId="{7C7A138A-0C44-4791-A20B-280416864A30}" dt="2022-08-01T13:28:42.341" v="2717" actId="1076"/>
          <ac:spMkLst>
            <pc:docMk/>
            <pc:sldMk cId="53122261" sldId="324"/>
            <ac:spMk id="8" creationId="{00000000-0000-0000-0000-000000000000}"/>
          </ac:spMkLst>
        </pc:spChg>
        <pc:spChg chg="mod">
          <ac:chgData name="Marije van Huffelen" userId="3ad0929d-e140-4927-9844-b5d61bf3c7c0" providerId="ADAL" clId="{7C7A138A-0C44-4791-A20B-280416864A30}" dt="2022-08-01T13:57:02.523" v="2721" actId="1076"/>
          <ac:spMkLst>
            <pc:docMk/>
            <pc:sldMk cId="53122261" sldId="324"/>
            <ac:spMk id="15" creationId="{00000000-0000-0000-0000-000000000000}"/>
          </ac:spMkLst>
        </pc:spChg>
        <pc:spChg chg="mod">
          <ac:chgData name="Marije van Huffelen" userId="3ad0929d-e140-4927-9844-b5d61bf3c7c0" providerId="ADAL" clId="{7C7A138A-0C44-4791-A20B-280416864A30}" dt="2022-08-01T14:35:38.768" v="2741" actId="1076"/>
          <ac:spMkLst>
            <pc:docMk/>
            <pc:sldMk cId="53122261" sldId="324"/>
            <ac:spMk id="16" creationId="{00000000-0000-0000-0000-000000000000}"/>
          </ac:spMkLst>
        </pc:spChg>
        <pc:spChg chg="mod">
          <ac:chgData name="Marije van Huffelen" userId="3ad0929d-e140-4927-9844-b5d61bf3c7c0" providerId="ADAL" clId="{7C7A138A-0C44-4791-A20B-280416864A30}" dt="2022-08-01T14:35:34.673" v="2740" actId="1076"/>
          <ac:spMkLst>
            <pc:docMk/>
            <pc:sldMk cId="53122261" sldId="324"/>
            <ac:spMk id="19" creationId="{00000000-0000-0000-0000-000000000000}"/>
          </ac:spMkLst>
        </pc:spChg>
        <pc:spChg chg="mod">
          <ac:chgData name="Marije van Huffelen" userId="3ad0929d-e140-4927-9844-b5d61bf3c7c0" providerId="ADAL" clId="{7C7A138A-0C44-4791-A20B-280416864A30}" dt="2022-08-01T14:35:31.209" v="2739" actId="1076"/>
          <ac:spMkLst>
            <pc:docMk/>
            <pc:sldMk cId="53122261" sldId="324"/>
            <ac:spMk id="26" creationId="{00000000-0000-0000-0000-000000000000}"/>
          </ac:spMkLst>
        </pc:spChg>
        <pc:picChg chg="mod modCrop">
          <ac:chgData name="Marije van Huffelen" userId="3ad0929d-e140-4927-9844-b5d61bf3c7c0" providerId="ADAL" clId="{7C7A138A-0C44-4791-A20B-280416864A30}" dt="2022-08-01T13:28:13.917" v="2713" actId="1076"/>
          <ac:picMkLst>
            <pc:docMk/>
            <pc:sldMk cId="53122261" sldId="324"/>
            <ac:picMk id="12" creationId="{F09DAF65-DF16-05FB-7F4A-838B84136710}"/>
          </ac:picMkLst>
        </pc:picChg>
        <pc:cxnChg chg="del">
          <ac:chgData name="Marije van Huffelen" userId="3ad0929d-e140-4927-9844-b5d61bf3c7c0" providerId="ADAL" clId="{7C7A138A-0C44-4791-A20B-280416864A30}" dt="2022-07-14T12:13:37.617" v="1937" actId="478"/>
          <ac:cxnSpMkLst>
            <pc:docMk/>
            <pc:sldMk cId="53122261" sldId="324"/>
            <ac:cxnSpMk id="7" creationId="{00000000-0000-0000-0000-000000000000}"/>
          </ac:cxnSpMkLst>
        </pc:cxnChg>
        <pc:cxnChg chg="del">
          <ac:chgData name="Marije van Huffelen" userId="3ad0929d-e140-4927-9844-b5d61bf3c7c0" providerId="ADAL" clId="{7C7A138A-0C44-4791-A20B-280416864A30}" dt="2022-07-14T12:13:39.207" v="1938" actId="478"/>
          <ac:cxnSpMkLst>
            <pc:docMk/>
            <pc:sldMk cId="53122261" sldId="324"/>
            <ac:cxnSpMk id="11" creationId="{00000000-0000-0000-0000-000000000000}"/>
          </ac:cxnSpMkLst>
        </pc:cxnChg>
        <pc:cxnChg chg="mod">
          <ac:chgData name="Marije van Huffelen" userId="3ad0929d-e140-4927-9844-b5d61bf3c7c0" providerId="ADAL" clId="{7C7A138A-0C44-4791-A20B-280416864A30}" dt="2022-08-01T13:57:02.523" v="2721" actId="1076"/>
          <ac:cxnSpMkLst>
            <pc:docMk/>
            <pc:sldMk cId="53122261" sldId="324"/>
            <ac:cxnSpMk id="20" creationId="{00000000-0000-0000-0000-000000000000}"/>
          </ac:cxnSpMkLst>
        </pc:cxnChg>
        <pc:cxnChg chg="mod">
          <ac:chgData name="Marije van Huffelen" userId="3ad0929d-e140-4927-9844-b5d61bf3c7c0" providerId="ADAL" clId="{7C7A138A-0C44-4791-A20B-280416864A30}" dt="2022-08-01T14:35:42.616" v="2742" actId="1076"/>
          <ac:cxnSpMkLst>
            <pc:docMk/>
            <pc:sldMk cId="53122261" sldId="324"/>
            <ac:cxnSpMk id="23" creationId="{00000000-0000-0000-0000-000000000000}"/>
          </ac:cxnSpMkLst>
        </pc:cxnChg>
      </pc:sldChg>
      <pc:sldChg chg="addSp delSp modSp mod modClrScheme chgLayout modNotesTx">
        <pc:chgData name="Marije van Huffelen" userId="3ad0929d-e140-4927-9844-b5d61bf3c7c0" providerId="ADAL" clId="{7C7A138A-0C44-4791-A20B-280416864A30}" dt="2022-08-02T11:45:39.575" v="3578" actId="20577"/>
        <pc:sldMkLst>
          <pc:docMk/>
          <pc:sldMk cId="514439592" sldId="325"/>
        </pc:sldMkLst>
        <pc:spChg chg="add del mod ord">
          <ac:chgData name="Marije van Huffelen" userId="3ad0929d-e140-4927-9844-b5d61bf3c7c0" providerId="ADAL" clId="{7C7A138A-0C44-4791-A20B-280416864A30}" dt="2022-07-07T18:46:12.052" v="159" actId="700"/>
          <ac:spMkLst>
            <pc:docMk/>
            <pc:sldMk cId="514439592" sldId="325"/>
            <ac:spMk id="3" creationId="{F28392D5-27E9-AAD5-7B52-7315257B4AC6}"/>
          </ac:spMkLst>
        </pc:spChg>
        <pc:spChg chg="add del mod ord">
          <ac:chgData name="Marije van Huffelen" userId="3ad0929d-e140-4927-9844-b5d61bf3c7c0" providerId="ADAL" clId="{7C7A138A-0C44-4791-A20B-280416864A30}" dt="2022-07-07T18:46:12.052" v="159" actId="700"/>
          <ac:spMkLst>
            <pc:docMk/>
            <pc:sldMk cId="514439592" sldId="325"/>
            <ac:spMk id="4" creationId="{A4943155-2B74-6127-489D-8FC17FB14332}"/>
          </ac:spMkLst>
        </pc:spChg>
        <pc:picChg chg="mod">
          <ac:chgData name="Marije van Huffelen" userId="3ad0929d-e140-4927-9844-b5d61bf3c7c0" providerId="ADAL" clId="{7C7A138A-0C44-4791-A20B-280416864A30}" dt="2022-07-14T13:16:58.219" v="2485" actId="14100"/>
          <ac:picMkLst>
            <pc:docMk/>
            <pc:sldMk cId="514439592" sldId="325"/>
            <ac:picMk id="2" creationId="{00000000-0000-0000-0000-000000000000}"/>
          </ac:picMkLst>
        </pc:picChg>
      </pc:sldChg>
      <pc:sldChg chg="addSp delSp modSp mod modClrScheme chgLayout">
        <pc:chgData name="Marije van Huffelen" userId="3ad0929d-e140-4927-9844-b5d61bf3c7c0" providerId="ADAL" clId="{7C7A138A-0C44-4791-A20B-280416864A30}" dt="2022-07-07T18:46:12.052" v="159" actId="700"/>
        <pc:sldMkLst>
          <pc:docMk/>
          <pc:sldMk cId="424239908" sldId="327"/>
        </pc:sldMkLst>
        <pc:spChg chg="add del mod ord">
          <ac:chgData name="Marije van Huffelen" userId="3ad0929d-e140-4927-9844-b5d61bf3c7c0" providerId="ADAL" clId="{7C7A138A-0C44-4791-A20B-280416864A30}" dt="2022-07-07T18:46:12.052" v="159" actId="700"/>
          <ac:spMkLst>
            <pc:docMk/>
            <pc:sldMk cId="424239908" sldId="327"/>
            <ac:spMk id="5" creationId="{B277300F-0EAC-7A65-3B5A-33FB7D89E1BE}"/>
          </ac:spMkLst>
        </pc:spChg>
        <pc:spChg chg="add del mod ord">
          <ac:chgData name="Marije van Huffelen" userId="3ad0929d-e140-4927-9844-b5d61bf3c7c0" providerId="ADAL" clId="{7C7A138A-0C44-4791-A20B-280416864A30}" dt="2022-07-07T18:46:12.052" v="159" actId="700"/>
          <ac:spMkLst>
            <pc:docMk/>
            <pc:sldMk cId="424239908" sldId="327"/>
            <ac:spMk id="9" creationId="{D6DC3699-7FA5-0239-E56F-69315EE25EBA}"/>
          </ac:spMkLst>
        </pc:spChg>
      </pc:sldChg>
      <pc:sldChg chg="addSp delSp modSp mod modClrScheme chgLayout modNotesTx">
        <pc:chgData name="Marije van Huffelen" userId="3ad0929d-e140-4927-9844-b5d61bf3c7c0" providerId="ADAL" clId="{7C7A138A-0C44-4791-A20B-280416864A30}" dt="2022-08-02T11:46:58.077" v="3581" actId="20577"/>
        <pc:sldMkLst>
          <pc:docMk/>
          <pc:sldMk cId="2157558734" sldId="328"/>
        </pc:sldMkLst>
        <pc:spChg chg="add del mod ord">
          <ac:chgData name="Marije van Huffelen" userId="3ad0929d-e140-4927-9844-b5d61bf3c7c0" providerId="ADAL" clId="{7C7A138A-0C44-4791-A20B-280416864A30}" dt="2022-07-07T18:46:12.052" v="159" actId="700"/>
          <ac:spMkLst>
            <pc:docMk/>
            <pc:sldMk cId="2157558734" sldId="328"/>
            <ac:spMk id="5" creationId="{41FD6375-9535-5C12-C317-EB5E0F6568B3}"/>
          </ac:spMkLst>
        </pc:spChg>
        <pc:spChg chg="add del mod ord">
          <ac:chgData name="Marije van Huffelen" userId="3ad0929d-e140-4927-9844-b5d61bf3c7c0" providerId="ADAL" clId="{7C7A138A-0C44-4791-A20B-280416864A30}" dt="2022-07-07T18:46:12.052" v="159" actId="700"/>
          <ac:spMkLst>
            <pc:docMk/>
            <pc:sldMk cId="2157558734" sldId="328"/>
            <ac:spMk id="9" creationId="{94BA5D0A-A3C4-DE72-E973-B974DB8A5653}"/>
          </ac:spMkLst>
        </pc:spChg>
        <pc:picChg chg="mod">
          <ac:chgData name="Marije van Huffelen" userId="3ad0929d-e140-4927-9844-b5d61bf3c7c0" providerId="ADAL" clId="{7C7A138A-0C44-4791-A20B-280416864A30}" dt="2022-08-02T10:03:45.422" v="3267" actId="1076"/>
          <ac:picMkLst>
            <pc:docMk/>
            <pc:sldMk cId="2157558734" sldId="328"/>
            <ac:picMk id="2" creationId="{00000000-0000-0000-0000-000000000000}"/>
          </ac:picMkLst>
        </pc:picChg>
      </pc:sldChg>
      <pc:sldChg chg="delSp modSp mod modClrScheme delDesignElem chgLayout modNotesTx">
        <pc:chgData name="Marije van Huffelen" userId="3ad0929d-e140-4927-9844-b5d61bf3c7c0" providerId="ADAL" clId="{7C7A138A-0C44-4791-A20B-280416864A30}" dt="2022-08-02T11:40:00.472" v="3408" actId="20577"/>
        <pc:sldMkLst>
          <pc:docMk/>
          <pc:sldMk cId="892089238" sldId="329"/>
        </pc:sldMkLst>
        <pc:spChg chg="mod ord">
          <ac:chgData name="Marije van Huffelen" userId="3ad0929d-e140-4927-9844-b5d61bf3c7c0" providerId="ADAL" clId="{7C7A138A-0C44-4791-A20B-280416864A30}" dt="2022-08-01T13:12:42.532" v="2571"/>
          <ac:spMkLst>
            <pc:docMk/>
            <pc:sldMk cId="892089238" sldId="329"/>
            <ac:spMk id="2" creationId="{00000000-0000-0000-0000-000000000000}"/>
          </ac:spMkLst>
        </pc:spChg>
        <pc:spChg chg="mod ord">
          <ac:chgData name="Marije van Huffelen" userId="3ad0929d-e140-4927-9844-b5d61bf3c7c0" providerId="ADAL" clId="{7C7A138A-0C44-4791-A20B-280416864A30}" dt="2022-07-07T18:39:29.687" v="77" actId="27636"/>
          <ac:spMkLst>
            <pc:docMk/>
            <pc:sldMk cId="892089238" sldId="329"/>
            <ac:spMk id="3" creationId="{00000000-0000-0000-0000-000000000000}"/>
          </ac:spMkLst>
        </pc:spChg>
        <pc:spChg chg="del">
          <ac:chgData name="Marije van Huffelen" userId="3ad0929d-e140-4927-9844-b5d61bf3c7c0" providerId="ADAL" clId="{7C7A138A-0C44-4791-A20B-280416864A30}" dt="2022-07-07T18:32:06.175" v="7"/>
          <ac:spMkLst>
            <pc:docMk/>
            <pc:sldMk cId="892089238" sldId="329"/>
            <ac:spMk id="9" creationId="{CBB2B1F0-0DD6-4744-9A46-7A344FB48E40}"/>
          </ac:spMkLst>
        </pc:spChg>
        <pc:spChg chg="del">
          <ac:chgData name="Marije van Huffelen" userId="3ad0929d-e140-4927-9844-b5d61bf3c7c0" providerId="ADAL" clId="{7C7A138A-0C44-4791-A20B-280416864A30}" dt="2022-07-07T18:32:06.175" v="7"/>
          <ac:spMkLst>
            <pc:docMk/>
            <pc:sldMk cId="892089238" sldId="329"/>
            <ac:spMk id="11" creationId="{52D502E5-F6B4-4D58-B4AE-FC466FF15EE8}"/>
          </ac:spMkLst>
        </pc:spChg>
        <pc:spChg chg="del">
          <ac:chgData name="Marije van Huffelen" userId="3ad0929d-e140-4927-9844-b5d61bf3c7c0" providerId="ADAL" clId="{7C7A138A-0C44-4791-A20B-280416864A30}" dt="2022-07-07T18:32:06.175" v="7"/>
          <ac:spMkLst>
            <pc:docMk/>
            <pc:sldMk cId="892089238" sldId="329"/>
            <ac:spMk id="13" creationId="{9DECDBF4-02B6-4BB4-B65B-B8107AD6A9E8}"/>
          </ac:spMkLst>
        </pc:spChg>
      </pc:sldChg>
      <pc:sldChg chg="delSp modSp del mod delDesignElem chgLayout">
        <pc:chgData name="Marije van Huffelen" userId="3ad0929d-e140-4927-9844-b5d61bf3c7c0" providerId="ADAL" clId="{7C7A138A-0C44-4791-A20B-280416864A30}" dt="2022-07-07T18:47:53.552" v="187" actId="2696"/>
        <pc:sldMkLst>
          <pc:docMk/>
          <pc:sldMk cId="1774430374" sldId="331"/>
        </pc:sldMkLst>
        <pc:spChg chg="mod ord">
          <ac:chgData name="Marije van Huffelen" userId="3ad0929d-e140-4927-9844-b5d61bf3c7c0" providerId="ADAL" clId="{7C7A138A-0C44-4791-A20B-280416864A30}" dt="2022-07-07T18:47:16.428" v="168" actId="403"/>
          <ac:spMkLst>
            <pc:docMk/>
            <pc:sldMk cId="1774430374" sldId="331"/>
            <ac:spMk id="2" creationId="{00000000-0000-0000-0000-000000000000}"/>
          </ac:spMkLst>
        </pc:spChg>
        <pc:spChg chg="mod ord">
          <ac:chgData name="Marije van Huffelen" userId="3ad0929d-e140-4927-9844-b5d61bf3c7c0" providerId="ADAL" clId="{7C7A138A-0C44-4791-A20B-280416864A30}" dt="2022-07-07T18:47:09.296" v="166" actId="700"/>
          <ac:spMkLst>
            <pc:docMk/>
            <pc:sldMk cId="1774430374" sldId="331"/>
            <ac:spMk id="3" creationId="{00000000-0000-0000-0000-000000000000}"/>
          </ac:spMkLst>
        </pc:spChg>
        <pc:spChg chg="del">
          <ac:chgData name="Marije van Huffelen" userId="3ad0929d-e140-4927-9844-b5d61bf3c7c0" providerId="ADAL" clId="{7C7A138A-0C44-4791-A20B-280416864A30}" dt="2022-07-07T18:32:06.175" v="7"/>
          <ac:spMkLst>
            <pc:docMk/>
            <pc:sldMk cId="1774430374" sldId="331"/>
            <ac:spMk id="8" creationId="{C7FA33FF-088D-4F16-95A2-2C64D353DEA8}"/>
          </ac:spMkLst>
        </pc:spChg>
        <pc:spChg chg="del">
          <ac:chgData name="Marije van Huffelen" userId="3ad0929d-e140-4927-9844-b5d61bf3c7c0" providerId="ADAL" clId="{7C7A138A-0C44-4791-A20B-280416864A30}" dt="2022-07-07T18:32:06.175" v="7"/>
          <ac:spMkLst>
            <pc:docMk/>
            <pc:sldMk cId="1774430374" sldId="331"/>
            <ac:spMk id="10" creationId="{A376EFB1-01CF-419F-ABF1-2AF02BBFCBD1}"/>
          </ac:spMkLst>
        </pc:spChg>
        <pc:spChg chg="del">
          <ac:chgData name="Marije van Huffelen" userId="3ad0929d-e140-4927-9844-b5d61bf3c7c0" providerId="ADAL" clId="{7C7A138A-0C44-4791-A20B-280416864A30}" dt="2022-07-07T18:32:06.175" v="7"/>
          <ac:spMkLst>
            <pc:docMk/>
            <pc:sldMk cId="1774430374" sldId="331"/>
            <ac:spMk id="12" creationId="{FF9DEA15-78BD-4750-AA18-B9F28A6D5AB8}"/>
          </ac:spMkLst>
        </pc:spChg>
      </pc:sldChg>
      <pc:sldChg chg="modSp mod modClrScheme chgLayout modNotesTx">
        <pc:chgData name="Marije van Huffelen" userId="3ad0929d-e140-4927-9844-b5d61bf3c7c0" providerId="ADAL" clId="{7C7A138A-0C44-4791-A20B-280416864A30}" dt="2022-08-02T11:43:47.753" v="3432" actId="20577"/>
        <pc:sldMkLst>
          <pc:docMk/>
          <pc:sldMk cId="1964815496" sldId="332"/>
        </pc:sldMkLst>
        <pc:spChg chg="mod ord">
          <ac:chgData name="Marije van Huffelen" userId="3ad0929d-e140-4927-9844-b5d61bf3c7c0" providerId="ADAL" clId="{7C7A138A-0C44-4791-A20B-280416864A30}" dt="2022-08-01T13:12:42.532" v="2571"/>
          <ac:spMkLst>
            <pc:docMk/>
            <pc:sldMk cId="1964815496" sldId="332"/>
            <ac:spMk id="2" creationId="{00000000-0000-0000-0000-000000000000}"/>
          </ac:spMkLst>
        </pc:spChg>
        <pc:picChg chg="mod ord">
          <ac:chgData name="Marije van Huffelen" userId="3ad0929d-e140-4927-9844-b5d61bf3c7c0" providerId="ADAL" clId="{7C7A138A-0C44-4791-A20B-280416864A30}" dt="2022-07-14T13:11:44.296" v="2406" actId="1076"/>
          <ac:picMkLst>
            <pc:docMk/>
            <pc:sldMk cId="1964815496" sldId="332"/>
            <ac:picMk id="12" creationId="{067400EA-E001-4247-A1AF-3323AE544645}"/>
          </ac:picMkLst>
        </pc:picChg>
        <pc:picChg chg="mod">
          <ac:chgData name="Marije van Huffelen" userId="3ad0929d-e140-4927-9844-b5d61bf3c7c0" providerId="ADAL" clId="{7C7A138A-0C44-4791-A20B-280416864A30}" dt="2022-08-02T09:38:45.559" v="2772" actId="1076"/>
          <ac:picMkLst>
            <pc:docMk/>
            <pc:sldMk cId="1964815496" sldId="332"/>
            <ac:picMk id="16" creationId="{6521B8DB-E08F-A84D-850C-4027A947020B}"/>
          </ac:picMkLst>
        </pc:picChg>
      </pc:sldChg>
      <pc:sldChg chg="delSp modSp mod modClrScheme delDesignElem chgLayout">
        <pc:chgData name="Marije van Huffelen" userId="3ad0929d-e140-4927-9844-b5d61bf3c7c0" providerId="ADAL" clId="{7C7A138A-0C44-4791-A20B-280416864A30}" dt="2022-08-02T10:04:07.026" v="3304" actId="6549"/>
        <pc:sldMkLst>
          <pc:docMk/>
          <pc:sldMk cId="3950720116" sldId="333"/>
        </pc:sldMkLst>
        <pc:spChg chg="mod ord">
          <ac:chgData name="Marije van Huffelen" userId="3ad0929d-e140-4927-9844-b5d61bf3c7c0" providerId="ADAL" clId="{7C7A138A-0C44-4791-A20B-280416864A30}" dt="2022-08-01T13:12:42.532" v="2571"/>
          <ac:spMkLst>
            <pc:docMk/>
            <pc:sldMk cId="3950720116" sldId="333"/>
            <ac:spMk id="2" creationId="{00000000-0000-0000-0000-000000000000}"/>
          </ac:spMkLst>
        </pc:spChg>
        <pc:spChg chg="mod ord">
          <ac:chgData name="Marije van Huffelen" userId="3ad0929d-e140-4927-9844-b5d61bf3c7c0" providerId="ADAL" clId="{7C7A138A-0C44-4791-A20B-280416864A30}" dt="2022-08-02T10:04:07.026" v="3304" actId="6549"/>
          <ac:spMkLst>
            <pc:docMk/>
            <pc:sldMk cId="3950720116" sldId="333"/>
            <ac:spMk id="3" creationId="{00000000-0000-0000-0000-000000000000}"/>
          </ac:spMkLst>
        </pc:spChg>
        <pc:spChg chg="del">
          <ac:chgData name="Marije van Huffelen" userId="3ad0929d-e140-4927-9844-b5d61bf3c7c0" providerId="ADAL" clId="{7C7A138A-0C44-4791-A20B-280416864A30}" dt="2022-07-07T18:32:06.175" v="7"/>
          <ac:spMkLst>
            <pc:docMk/>
            <pc:sldMk cId="3950720116" sldId="333"/>
            <ac:spMk id="18" creationId="{CBB2B1F0-0DD6-4744-9A46-7A344FB48E40}"/>
          </ac:spMkLst>
        </pc:spChg>
        <pc:spChg chg="del">
          <ac:chgData name="Marije van Huffelen" userId="3ad0929d-e140-4927-9844-b5d61bf3c7c0" providerId="ADAL" clId="{7C7A138A-0C44-4791-A20B-280416864A30}" dt="2022-07-07T18:32:06.175" v="7"/>
          <ac:spMkLst>
            <pc:docMk/>
            <pc:sldMk cId="3950720116" sldId="333"/>
            <ac:spMk id="20" creationId="{52D502E5-F6B4-4D58-B4AE-FC466FF15EE8}"/>
          </ac:spMkLst>
        </pc:spChg>
        <pc:spChg chg="del">
          <ac:chgData name="Marije van Huffelen" userId="3ad0929d-e140-4927-9844-b5d61bf3c7c0" providerId="ADAL" clId="{7C7A138A-0C44-4791-A20B-280416864A30}" dt="2022-07-07T18:32:06.175" v="7"/>
          <ac:spMkLst>
            <pc:docMk/>
            <pc:sldMk cId="3950720116" sldId="333"/>
            <ac:spMk id="22" creationId="{9DECDBF4-02B6-4BB4-B65B-B8107AD6A9E8}"/>
          </ac:spMkLst>
        </pc:spChg>
      </pc:sldChg>
      <pc:sldChg chg="delSp modSp mod modClrScheme delDesignElem chgLayout modNotesTx">
        <pc:chgData name="Marije van Huffelen" userId="3ad0929d-e140-4927-9844-b5d61bf3c7c0" providerId="ADAL" clId="{7C7A138A-0C44-4791-A20B-280416864A30}" dt="2022-08-02T11:47:12.176" v="3584" actId="20577"/>
        <pc:sldMkLst>
          <pc:docMk/>
          <pc:sldMk cId="1819591856" sldId="334"/>
        </pc:sldMkLst>
        <pc:spChg chg="mod ord">
          <ac:chgData name="Marije van Huffelen" userId="3ad0929d-e140-4927-9844-b5d61bf3c7c0" providerId="ADAL" clId="{7C7A138A-0C44-4791-A20B-280416864A30}" dt="2022-08-01T13:12:42.532" v="2571"/>
          <ac:spMkLst>
            <pc:docMk/>
            <pc:sldMk cId="1819591856" sldId="334"/>
            <ac:spMk id="2" creationId="{00000000-0000-0000-0000-000000000000}"/>
          </ac:spMkLst>
        </pc:spChg>
        <pc:spChg chg="mod ord">
          <ac:chgData name="Marije van Huffelen" userId="3ad0929d-e140-4927-9844-b5d61bf3c7c0" providerId="ADAL" clId="{7C7A138A-0C44-4791-A20B-280416864A30}" dt="2022-08-01T13:12:42.532" v="2571"/>
          <ac:spMkLst>
            <pc:docMk/>
            <pc:sldMk cId="1819591856" sldId="334"/>
            <ac:spMk id="3" creationId="{00000000-0000-0000-0000-000000000000}"/>
          </ac:spMkLst>
        </pc:spChg>
        <pc:spChg chg="del">
          <ac:chgData name="Marije van Huffelen" userId="3ad0929d-e140-4927-9844-b5d61bf3c7c0" providerId="ADAL" clId="{7C7A138A-0C44-4791-A20B-280416864A30}" dt="2022-07-07T18:32:06.175" v="7"/>
          <ac:spMkLst>
            <pc:docMk/>
            <pc:sldMk cId="1819591856" sldId="334"/>
            <ac:spMk id="54" creationId="{CBB2B1F0-0DD6-4744-9A46-7A344FB48E40}"/>
          </ac:spMkLst>
        </pc:spChg>
        <pc:spChg chg="del">
          <ac:chgData name="Marije van Huffelen" userId="3ad0929d-e140-4927-9844-b5d61bf3c7c0" providerId="ADAL" clId="{7C7A138A-0C44-4791-A20B-280416864A30}" dt="2022-07-07T18:32:06.175" v="7"/>
          <ac:spMkLst>
            <pc:docMk/>
            <pc:sldMk cId="1819591856" sldId="334"/>
            <ac:spMk id="56" creationId="{52D502E5-F6B4-4D58-B4AE-FC466FF15EE8}"/>
          </ac:spMkLst>
        </pc:spChg>
        <pc:spChg chg="del">
          <ac:chgData name="Marije van Huffelen" userId="3ad0929d-e140-4927-9844-b5d61bf3c7c0" providerId="ADAL" clId="{7C7A138A-0C44-4791-A20B-280416864A30}" dt="2022-07-07T18:32:06.175" v="7"/>
          <ac:spMkLst>
            <pc:docMk/>
            <pc:sldMk cId="1819591856" sldId="334"/>
            <ac:spMk id="58" creationId="{9DECDBF4-02B6-4BB4-B65B-B8107AD6A9E8}"/>
          </ac:spMkLst>
        </pc:spChg>
      </pc:sldChg>
      <pc:sldChg chg="modSp add mod modNotesTx">
        <pc:chgData name="Marije van Huffelen" userId="3ad0929d-e140-4927-9844-b5d61bf3c7c0" providerId="ADAL" clId="{7C7A138A-0C44-4791-A20B-280416864A30}" dt="2022-08-02T10:26:42.890" v="3381" actId="20577"/>
        <pc:sldMkLst>
          <pc:docMk/>
          <pc:sldMk cId="2248837215" sldId="337"/>
        </pc:sldMkLst>
        <pc:spChg chg="mod">
          <ac:chgData name="Marije van Huffelen" userId="3ad0929d-e140-4927-9844-b5d61bf3c7c0" providerId="ADAL" clId="{7C7A138A-0C44-4791-A20B-280416864A30}" dt="2022-08-01T13:21:46.975" v="2651" actId="20577"/>
          <ac:spMkLst>
            <pc:docMk/>
            <pc:sldMk cId="2248837215" sldId="337"/>
            <ac:spMk id="3" creationId="{00000000-0000-0000-0000-000000000000}"/>
          </ac:spMkLst>
        </pc:spChg>
      </pc:sldChg>
      <pc:sldChg chg="add">
        <pc:chgData name="Marije van Huffelen" userId="3ad0929d-e140-4927-9844-b5d61bf3c7c0" providerId="ADAL" clId="{7C7A138A-0C44-4791-A20B-280416864A30}" dt="2022-08-02T09:31:29.368" v="2771"/>
        <pc:sldMkLst>
          <pc:docMk/>
          <pc:sldMk cId="3141490737" sldId="342"/>
        </pc:sldMkLst>
      </pc:sldChg>
      <pc:sldChg chg="add setBg">
        <pc:chgData name="Marije van Huffelen" userId="3ad0929d-e140-4927-9844-b5d61bf3c7c0" providerId="ADAL" clId="{7C7A138A-0C44-4791-A20B-280416864A30}" dt="2022-08-02T09:31:29.368" v="2771"/>
        <pc:sldMkLst>
          <pc:docMk/>
          <pc:sldMk cId="3093949959" sldId="346"/>
        </pc:sldMkLst>
      </pc:sldChg>
      <pc:sldChg chg="modSp mod ord modClrScheme chgLayout modNotesTx">
        <pc:chgData name="Marije van Huffelen" userId="3ad0929d-e140-4927-9844-b5d61bf3c7c0" providerId="ADAL" clId="{7C7A138A-0C44-4791-A20B-280416864A30}" dt="2022-08-02T11:49:58.798" v="3781" actId="20577"/>
        <pc:sldMkLst>
          <pc:docMk/>
          <pc:sldMk cId="1380260333" sldId="353"/>
        </pc:sldMkLst>
        <pc:spChg chg="mod ord">
          <ac:chgData name="Marije van Huffelen" userId="3ad0929d-e140-4927-9844-b5d61bf3c7c0" providerId="ADAL" clId="{7C7A138A-0C44-4791-A20B-280416864A30}" dt="2022-08-01T13:12:42.532" v="2571"/>
          <ac:spMkLst>
            <pc:docMk/>
            <pc:sldMk cId="1380260333" sldId="353"/>
            <ac:spMk id="2" creationId="{00000000-0000-0000-0000-000000000000}"/>
          </ac:spMkLst>
        </pc:spChg>
        <pc:picChg chg="mod ord modCrop">
          <ac:chgData name="Marije van Huffelen" userId="3ad0929d-e140-4927-9844-b5d61bf3c7c0" providerId="ADAL" clId="{7C7A138A-0C44-4791-A20B-280416864A30}" dt="2022-07-14T13:25:37.509" v="2524" actId="1076"/>
          <ac:picMkLst>
            <pc:docMk/>
            <pc:sldMk cId="1380260333" sldId="353"/>
            <ac:picMk id="4" creationId="{EA19F8BB-902A-40E4-B7A6-853DCEC97D18}"/>
          </ac:picMkLst>
        </pc:picChg>
      </pc:sldChg>
      <pc:sldChg chg="addSp delSp modSp del mod modClrScheme delCm chgLayout">
        <pc:chgData name="Marije van Huffelen" userId="3ad0929d-e140-4927-9844-b5d61bf3c7c0" providerId="ADAL" clId="{7C7A138A-0C44-4791-A20B-280416864A30}" dt="2022-08-02T09:45:59.968" v="2822" actId="2696"/>
        <pc:sldMkLst>
          <pc:docMk/>
          <pc:sldMk cId="630875553" sldId="354"/>
        </pc:sldMkLst>
        <pc:spChg chg="add del mod ord">
          <ac:chgData name="Marije van Huffelen" userId="3ad0929d-e140-4927-9844-b5d61bf3c7c0" providerId="ADAL" clId="{7C7A138A-0C44-4791-A20B-280416864A30}" dt="2022-07-07T18:46:49.194" v="163" actId="700"/>
          <ac:spMkLst>
            <pc:docMk/>
            <pc:sldMk cId="630875553" sldId="354"/>
            <ac:spMk id="6" creationId="{4A1EE0D1-0061-6B50-194C-C419C95C4B01}"/>
          </ac:spMkLst>
        </pc:spChg>
        <pc:spChg chg="add del mod ord">
          <ac:chgData name="Marije van Huffelen" userId="3ad0929d-e140-4927-9844-b5d61bf3c7c0" providerId="ADAL" clId="{7C7A138A-0C44-4791-A20B-280416864A30}" dt="2022-07-07T18:46:49.194" v="163" actId="700"/>
          <ac:spMkLst>
            <pc:docMk/>
            <pc:sldMk cId="630875553" sldId="354"/>
            <ac:spMk id="7" creationId="{FCA0323A-21F0-D1F9-42E5-AE7EF37E4D97}"/>
          </ac:spMkLst>
        </pc:spChg>
      </pc:sldChg>
      <pc:sldChg chg="addSp delSp modSp add del mod setBg modClrScheme delDesignElem chgLayout modNotesTx">
        <pc:chgData name="Marije van Huffelen" userId="3ad0929d-e140-4927-9844-b5d61bf3c7c0" providerId="ADAL" clId="{7C7A138A-0C44-4791-A20B-280416864A30}" dt="2022-08-01T13:16:32.672" v="2606" actId="47"/>
        <pc:sldMkLst>
          <pc:docMk/>
          <pc:sldMk cId="0" sldId="392"/>
        </pc:sldMkLst>
        <pc:spChg chg="add del mod ord">
          <ac:chgData name="Marije van Huffelen" userId="3ad0929d-e140-4927-9844-b5d61bf3c7c0" providerId="ADAL" clId="{7C7A138A-0C44-4791-A20B-280416864A30}" dt="2022-08-01T13:15:56.542" v="2600" actId="700"/>
          <ac:spMkLst>
            <pc:docMk/>
            <pc:sldMk cId="0" sldId="392"/>
            <ac:spMk id="2" creationId="{1BB4BBED-DC17-735C-718A-59A36E4B43A4}"/>
          </ac:spMkLst>
        </pc:spChg>
        <pc:spChg chg="del">
          <ac:chgData name="Marije van Huffelen" userId="3ad0929d-e140-4927-9844-b5d61bf3c7c0" providerId="ADAL" clId="{7C7A138A-0C44-4791-A20B-280416864A30}" dt="2022-07-14T13:04:04.684" v="2365" actId="478"/>
          <ac:spMkLst>
            <pc:docMk/>
            <pc:sldMk cId="0" sldId="392"/>
            <ac:spMk id="2" creationId="{69AFBBDF-24B4-B8A5-32CC-135B14DD3814}"/>
          </ac:spMkLst>
        </pc:spChg>
        <pc:spChg chg="add mod ord">
          <ac:chgData name="Marije van Huffelen" userId="3ad0929d-e140-4927-9844-b5d61bf3c7c0" providerId="ADAL" clId="{7C7A138A-0C44-4791-A20B-280416864A30}" dt="2022-08-01T13:16:07.166" v="2604" actId="122"/>
          <ac:spMkLst>
            <pc:docMk/>
            <pc:sldMk cId="0" sldId="392"/>
            <ac:spMk id="3" creationId="{62DB1359-6272-31DD-3A69-C50772A2B4E4}"/>
          </ac:spMkLst>
        </pc:spChg>
        <pc:spChg chg="mod ord">
          <ac:chgData name="Marije van Huffelen" userId="3ad0929d-e140-4927-9844-b5d61bf3c7c0" providerId="ADAL" clId="{7C7A138A-0C44-4791-A20B-280416864A30}" dt="2022-08-01T13:16:03.798" v="2602" actId="21"/>
          <ac:spMkLst>
            <pc:docMk/>
            <pc:sldMk cId="0" sldId="392"/>
            <ac:spMk id="23554" creationId="{3E52ED87-99BA-CE19-936A-0ADF4BB71C53}"/>
          </ac:spMkLst>
        </pc:spChg>
        <pc:spChg chg="del">
          <ac:chgData name="Marije van Huffelen" userId="3ad0929d-e140-4927-9844-b5d61bf3c7c0" providerId="ADAL" clId="{7C7A138A-0C44-4791-A20B-280416864A30}" dt="2022-07-14T13:04:14.256" v="2367" actId="478"/>
          <ac:spMkLst>
            <pc:docMk/>
            <pc:sldMk cId="0" sldId="392"/>
            <ac:spMk id="23555" creationId="{4240679F-82DA-DFED-ED08-060FC94252A6}"/>
          </ac:spMkLst>
        </pc:spChg>
        <pc:spChg chg="del">
          <ac:chgData name="Marije van Huffelen" userId="3ad0929d-e140-4927-9844-b5d61bf3c7c0" providerId="ADAL" clId="{7C7A138A-0C44-4791-A20B-280416864A30}" dt="2022-07-14T11:24:15.769" v="850"/>
          <ac:spMkLst>
            <pc:docMk/>
            <pc:sldMk cId="0" sldId="392"/>
            <ac:spMk id="23566" creationId="{7F488E8B-4E1E-4402-8935-D4E6C02615C7}"/>
          </ac:spMkLst>
        </pc:spChg>
        <pc:spChg chg="del">
          <ac:chgData name="Marije van Huffelen" userId="3ad0929d-e140-4927-9844-b5d61bf3c7c0" providerId="ADAL" clId="{7C7A138A-0C44-4791-A20B-280416864A30}" dt="2022-07-14T11:24:15.769" v="850"/>
          <ac:spMkLst>
            <pc:docMk/>
            <pc:sldMk cId="0" sldId="392"/>
            <ac:spMk id="23567" creationId="{081EA652-8C6A-4E69-BEB9-170809474553}"/>
          </ac:spMkLst>
        </pc:spChg>
        <pc:spChg chg="del">
          <ac:chgData name="Marije van Huffelen" userId="3ad0929d-e140-4927-9844-b5d61bf3c7c0" providerId="ADAL" clId="{7C7A138A-0C44-4791-A20B-280416864A30}" dt="2022-07-14T11:24:15.769" v="850"/>
          <ac:spMkLst>
            <pc:docMk/>
            <pc:sldMk cId="0" sldId="392"/>
            <ac:spMk id="23569" creationId="{A4026A73-1F7F-49F2-B319-8CA3B3D53269}"/>
          </ac:spMkLst>
        </pc:spChg>
        <pc:spChg chg="del">
          <ac:chgData name="Marije van Huffelen" userId="3ad0929d-e140-4927-9844-b5d61bf3c7c0" providerId="ADAL" clId="{7C7A138A-0C44-4791-A20B-280416864A30}" dt="2022-07-14T11:24:15.769" v="850"/>
          <ac:spMkLst>
            <pc:docMk/>
            <pc:sldMk cId="0" sldId="392"/>
            <ac:spMk id="23570" creationId="{5298780A-33B9-4EA2-8F67-DE68AD62841B}"/>
          </ac:spMkLst>
        </pc:spChg>
        <pc:picChg chg="add mod">
          <ac:chgData name="Marije van Huffelen" userId="3ad0929d-e140-4927-9844-b5d61bf3c7c0" providerId="ADAL" clId="{7C7A138A-0C44-4791-A20B-280416864A30}" dt="2022-07-14T13:04:17.959" v="2369" actId="14100"/>
          <ac:picMkLst>
            <pc:docMk/>
            <pc:sldMk cId="0" sldId="392"/>
            <ac:picMk id="10" creationId="{4F671014-29FB-EB2D-815F-43138A75C9FF}"/>
          </ac:picMkLst>
        </pc:picChg>
        <pc:cxnChg chg="del">
          <ac:chgData name="Marije van Huffelen" userId="3ad0929d-e140-4927-9844-b5d61bf3c7c0" providerId="ADAL" clId="{7C7A138A-0C44-4791-A20B-280416864A30}" dt="2022-07-14T11:24:15.769" v="850"/>
          <ac:cxnSpMkLst>
            <pc:docMk/>
            <pc:sldMk cId="0" sldId="392"/>
            <ac:cxnSpMk id="23568" creationId="{23AAC9B5-8015-485C-ACF9-A750390E9A56}"/>
          </ac:cxnSpMkLst>
        </pc:cxnChg>
      </pc:sldChg>
      <pc:sldChg chg="modSp del">
        <pc:chgData name="Marije van Huffelen" userId="3ad0929d-e140-4927-9844-b5d61bf3c7c0" providerId="ADAL" clId="{7C7A138A-0C44-4791-A20B-280416864A30}" dt="2022-07-07T18:37:29.425" v="67" actId="47"/>
        <pc:sldMkLst>
          <pc:docMk/>
          <pc:sldMk cId="962468347" sldId="439"/>
        </pc:sldMkLst>
        <pc:spChg chg="mod">
          <ac:chgData name="Marije van Huffelen" userId="3ad0929d-e140-4927-9844-b5d61bf3c7c0" providerId="ADAL" clId="{7C7A138A-0C44-4791-A20B-280416864A30}" dt="2022-07-07T18:32:06.175" v="7"/>
          <ac:spMkLst>
            <pc:docMk/>
            <pc:sldMk cId="962468347" sldId="439"/>
            <ac:spMk id="2" creationId="{00000000-0000-0000-0000-000000000000}"/>
          </ac:spMkLst>
        </pc:spChg>
      </pc:sldChg>
      <pc:sldChg chg="addSp delSp modSp mod modClrScheme chgLayout">
        <pc:chgData name="Marije van Huffelen" userId="3ad0929d-e140-4927-9844-b5d61bf3c7c0" providerId="ADAL" clId="{7C7A138A-0C44-4791-A20B-280416864A30}" dt="2022-07-07T18:38:01.138" v="71" actId="700"/>
        <pc:sldMkLst>
          <pc:docMk/>
          <pc:sldMk cId="4029683535" sldId="440"/>
        </pc:sldMkLst>
        <pc:spChg chg="del mod ord">
          <ac:chgData name="Marije van Huffelen" userId="3ad0929d-e140-4927-9844-b5d61bf3c7c0" providerId="ADAL" clId="{7C7A138A-0C44-4791-A20B-280416864A30}" dt="2022-07-07T18:38:01.138" v="71" actId="700"/>
          <ac:spMkLst>
            <pc:docMk/>
            <pc:sldMk cId="4029683535" sldId="440"/>
            <ac:spMk id="2" creationId="{00000000-0000-0000-0000-000000000000}"/>
          </ac:spMkLst>
        </pc:spChg>
        <pc:spChg chg="del mod ord">
          <ac:chgData name="Marije van Huffelen" userId="3ad0929d-e140-4927-9844-b5d61bf3c7c0" providerId="ADAL" clId="{7C7A138A-0C44-4791-A20B-280416864A30}" dt="2022-07-07T18:38:01.138" v="71" actId="700"/>
          <ac:spMkLst>
            <pc:docMk/>
            <pc:sldMk cId="4029683535" sldId="440"/>
            <ac:spMk id="3" creationId="{00000000-0000-0000-0000-000000000000}"/>
          </ac:spMkLst>
        </pc:spChg>
        <pc:spChg chg="add mod ord">
          <ac:chgData name="Marije van Huffelen" userId="3ad0929d-e140-4927-9844-b5d61bf3c7c0" providerId="ADAL" clId="{7C7A138A-0C44-4791-A20B-280416864A30}" dt="2022-07-07T18:38:01.138" v="71" actId="700"/>
          <ac:spMkLst>
            <pc:docMk/>
            <pc:sldMk cId="4029683535" sldId="440"/>
            <ac:spMk id="4" creationId="{29118937-892F-18D6-5567-3813AA378DE7}"/>
          </ac:spMkLst>
        </pc:spChg>
        <pc:spChg chg="add mod ord">
          <ac:chgData name="Marije van Huffelen" userId="3ad0929d-e140-4927-9844-b5d61bf3c7c0" providerId="ADAL" clId="{7C7A138A-0C44-4791-A20B-280416864A30}" dt="2022-07-07T18:38:01.138" v="71" actId="700"/>
          <ac:spMkLst>
            <pc:docMk/>
            <pc:sldMk cId="4029683535" sldId="440"/>
            <ac:spMk id="6" creationId="{83151D3C-B497-4763-CE76-6CC418403A2D}"/>
          </ac:spMkLst>
        </pc:spChg>
      </pc:sldChg>
      <pc:sldChg chg="addSp delSp modSp mod modClrScheme chgLayout">
        <pc:chgData name="Marije van Huffelen" userId="3ad0929d-e140-4927-9844-b5d61bf3c7c0" providerId="ADAL" clId="{7C7A138A-0C44-4791-A20B-280416864A30}" dt="2022-07-07T18:50:29.581" v="221" actId="700"/>
        <pc:sldMkLst>
          <pc:docMk/>
          <pc:sldMk cId="1865872298" sldId="441"/>
        </pc:sldMkLst>
        <pc:spChg chg="del mod ord">
          <ac:chgData name="Marije van Huffelen" userId="3ad0929d-e140-4927-9844-b5d61bf3c7c0" providerId="ADAL" clId="{7C7A138A-0C44-4791-A20B-280416864A30}" dt="2022-07-07T18:38:01.138" v="71" actId="700"/>
          <ac:spMkLst>
            <pc:docMk/>
            <pc:sldMk cId="1865872298" sldId="441"/>
            <ac:spMk id="2" creationId="{00000000-0000-0000-0000-000000000000}"/>
          </ac:spMkLst>
        </pc:spChg>
        <pc:spChg chg="del mod ord">
          <ac:chgData name="Marije van Huffelen" userId="3ad0929d-e140-4927-9844-b5d61bf3c7c0" providerId="ADAL" clId="{7C7A138A-0C44-4791-A20B-280416864A30}" dt="2022-07-07T18:38:01.138" v="71" actId="700"/>
          <ac:spMkLst>
            <pc:docMk/>
            <pc:sldMk cId="1865872298" sldId="441"/>
            <ac:spMk id="3" creationId="{00000000-0000-0000-0000-000000000000}"/>
          </ac:spMkLst>
        </pc:spChg>
        <pc:spChg chg="add del mod ord">
          <ac:chgData name="Marije van Huffelen" userId="3ad0929d-e140-4927-9844-b5d61bf3c7c0" providerId="ADAL" clId="{7C7A138A-0C44-4791-A20B-280416864A30}" dt="2022-07-07T18:50:29.581" v="221" actId="700"/>
          <ac:spMkLst>
            <pc:docMk/>
            <pc:sldMk cId="1865872298" sldId="441"/>
            <ac:spMk id="4" creationId="{F81CED65-C1AF-557A-9DAE-2BC4FAF5E354}"/>
          </ac:spMkLst>
        </pc:spChg>
        <pc:spChg chg="add del mod ord">
          <ac:chgData name="Marije van Huffelen" userId="3ad0929d-e140-4927-9844-b5d61bf3c7c0" providerId="ADAL" clId="{7C7A138A-0C44-4791-A20B-280416864A30}" dt="2022-07-07T18:50:29.581" v="221" actId="700"/>
          <ac:spMkLst>
            <pc:docMk/>
            <pc:sldMk cId="1865872298" sldId="441"/>
            <ac:spMk id="6" creationId="{EAE253FD-FA77-0491-64F2-ACAA9F961089}"/>
          </ac:spMkLst>
        </pc:spChg>
        <pc:spChg chg="add mod ord">
          <ac:chgData name="Marije van Huffelen" userId="3ad0929d-e140-4927-9844-b5d61bf3c7c0" providerId="ADAL" clId="{7C7A138A-0C44-4791-A20B-280416864A30}" dt="2022-07-07T18:50:29.581" v="221" actId="700"/>
          <ac:spMkLst>
            <pc:docMk/>
            <pc:sldMk cId="1865872298" sldId="441"/>
            <ac:spMk id="26" creationId="{E36BEBBB-A64A-2F97-DA16-8961D685BA21}"/>
          </ac:spMkLst>
        </pc:spChg>
        <pc:spChg chg="add mod ord">
          <ac:chgData name="Marije van Huffelen" userId="3ad0929d-e140-4927-9844-b5d61bf3c7c0" providerId="ADAL" clId="{7C7A138A-0C44-4791-A20B-280416864A30}" dt="2022-07-07T18:50:29.581" v="221" actId="700"/>
          <ac:spMkLst>
            <pc:docMk/>
            <pc:sldMk cId="1865872298" sldId="441"/>
            <ac:spMk id="27" creationId="{BD778BD4-32A5-BA00-B57A-CA988A240E16}"/>
          </ac:spMkLst>
        </pc:spChg>
      </pc:sldChg>
      <pc:sldChg chg="modSp mod modClrScheme chgLayout modNotesTx">
        <pc:chgData name="Marije van Huffelen" userId="3ad0929d-e140-4927-9844-b5d61bf3c7c0" providerId="ADAL" clId="{7C7A138A-0C44-4791-A20B-280416864A30}" dt="2022-08-02T10:27:00.095" v="3394" actId="20577"/>
        <pc:sldMkLst>
          <pc:docMk/>
          <pc:sldMk cId="2979541711" sldId="442"/>
        </pc:sldMkLst>
        <pc:spChg chg="mod ord">
          <ac:chgData name="Marije van Huffelen" userId="3ad0929d-e140-4927-9844-b5d61bf3c7c0" providerId="ADAL" clId="{7C7A138A-0C44-4791-A20B-280416864A30}" dt="2022-08-01T13:13:53.151" v="2577" actId="700"/>
          <ac:spMkLst>
            <pc:docMk/>
            <pc:sldMk cId="2979541711" sldId="442"/>
            <ac:spMk id="2" creationId="{00000000-0000-0000-0000-000000000000}"/>
          </ac:spMkLst>
        </pc:spChg>
        <pc:spChg chg="mod ord">
          <ac:chgData name="Marije van Huffelen" userId="3ad0929d-e140-4927-9844-b5d61bf3c7c0" providerId="ADAL" clId="{7C7A138A-0C44-4791-A20B-280416864A30}" dt="2022-08-01T13:22:15.938" v="2666" actId="20577"/>
          <ac:spMkLst>
            <pc:docMk/>
            <pc:sldMk cId="2979541711" sldId="442"/>
            <ac:spMk id="3" creationId="{00000000-0000-0000-0000-000000000000}"/>
          </ac:spMkLst>
        </pc:spChg>
        <pc:spChg chg="mod">
          <ac:chgData name="Marije van Huffelen" userId="3ad0929d-e140-4927-9844-b5d61bf3c7c0" providerId="ADAL" clId="{7C7A138A-0C44-4791-A20B-280416864A30}" dt="2022-07-14T11:06:26.979" v="336" actId="1076"/>
          <ac:spMkLst>
            <pc:docMk/>
            <pc:sldMk cId="2979541711" sldId="442"/>
            <ac:spMk id="4" creationId="{00000000-0000-0000-0000-000000000000}"/>
          </ac:spMkLst>
        </pc:spChg>
        <pc:spChg chg="mod">
          <ac:chgData name="Marije van Huffelen" userId="3ad0929d-e140-4927-9844-b5d61bf3c7c0" providerId="ADAL" clId="{7C7A138A-0C44-4791-A20B-280416864A30}" dt="2022-07-14T11:09:38.215" v="370" actId="2711"/>
          <ac:spMkLst>
            <pc:docMk/>
            <pc:sldMk cId="2979541711" sldId="442"/>
            <ac:spMk id="5" creationId="{00000000-0000-0000-0000-000000000000}"/>
          </ac:spMkLst>
        </pc:spChg>
        <pc:spChg chg="mod">
          <ac:chgData name="Marije van Huffelen" userId="3ad0929d-e140-4927-9844-b5d61bf3c7c0" providerId="ADAL" clId="{7C7A138A-0C44-4791-A20B-280416864A30}" dt="2022-07-14T11:06:29.307" v="337" actId="1076"/>
          <ac:spMkLst>
            <pc:docMk/>
            <pc:sldMk cId="2979541711" sldId="442"/>
            <ac:spMk id="6" creationId="{00000000-0000-0000-0000-000000000000}"/>
          </ac:spMkLst>
        </pc:spChg>
        <pc:spChg chg="mod">
          <ac:chgData name="Marije van Huffelen" userId="3ad0929d-e140-4927-9844-b5d61bf3c7c0" providerId="ADAL" clId="{7C7A138A-0C44-4791-A20B-280416864A30}" dt="2022-07-14T11:09:42.165" v="371" actId="2711"/>
          <ac:spMkLst>
            <pc:docMk/>
            <pc:sldMk cId="2979541711" sldId="442"/>
            <ac:spMk id="7" creationId="{00000000-0000-0000-0000-000000000000}"/>
          </ac:spMkLst>
        </pc:spChg>
        <pc:spChg chg="mod">
          <ac:chgData name="Marije van Huffelen" userId="3ad0929d-e140-4927-9844-b5d61bf3c7c0" providerId="ADAL" clId="{7C7A138A-0C44-4791-A20B-280416864A30}" dt="2022-07-14T11:09:45.479" v="372" actId="2711"/>
          <ac:spMkLst>
            <pc:docMk/>
            <pc:sldMk cId="2979541711" sldId="442"/>
            <ac:spMk id="12" creationId="{00000000-0000-0000-0000-000000000000}"/>
          </ac:spMkLst>
        </pc:spChg>
        <pc:spChg chg="mod">
          <ac:chgData name="Marije van Huffelen" userId="3ad0929d-e140-4927-9844-b5d61bf3c7c0" providerId="ADAL" clId="{7C7A138A-0C44-4791-A20B-280416864A30}" dt="2022-07-14T11:09:49.224" v="373" actId="2711"/>
          <ac:spMkLst>
            <pc:docMk/>
            <pc:sldMk cId="2979541711" sldId="442"/>
            <ac:spMk id="13" creationId="{00000000-0000-0000-0000-000000000000}"/>
          </ac:spMkLst>
        </pc:spChg>
        <pc:cxnChg chg="mod">
          <ac:chgData name="Marije van Huffelen" userId="3ad0929d-e140-4927-9844-b5d61bf3c7c0" providerId="ADAL" clId="{7C7A138A-0C44-4791-A20B-280416864A30}" dt="2022-07-14T11:06:36.835" v="339" actId="1076"/>
          <ac:cxnSpMkLst>
            <pc:docMk/>
            <pc:sldMk cId="2979541711" sldId="442"/>
            <ac:cxnSpMk id="9" creationId="{00000000-0000-0000-0000-000000000000}"/>
          </ac:cxnSpMkLst>
        </pc:cxnChg>
        <pc:cxnChg chg="mod">
          <ac:chgData name="Marije van Huffelen" userId="3ad0929d-e140-4927-9844-b5d61bf3c7c0" providerId="ADAL" clId="{7C7A138A-0C44-4791-A20B-280416864A30}" dt="2022-07-14T11:06:44.267" v="342" actId="1076"/>
          <ac:cxnSpMkLst>
            <pc:docMk/>
            <pc:sldMk cId="2979541711" sldId="442"/>
            <ac:cxnSpMk id="11" creationId="{00000000-0000-0000-0000-000000000000}"/>
          </ac:cxnSpMkLst>
        </pc:cxnChg>
      </pc:sldChg>
      <pc:sldChg chg="addSp delSp modSp mod chgLayout">
        <pc:chgData name="Marije van Huffelen" userId="3ad0929d-e140-4927-9844-b5d61bf3c7c0" providerId="ADAL" clId="{7C7A138A-0C44-4791-A20B-280416864A30}" dt="2022-07-07T18:38:11.714" v="73" actId="122"/>
        <pc:sldMkLst>
          <pc:docMk/>
          <pc:sldMk cId="3747110119" sldId="444"/>
        </pc:sldMkLst>
        <pc:spChg chg="del mod ord">
          <ac:chgData name="Marije van Huffelen" userId="3ad0929d-e140-4927-9844-b5d61bf3c7c0" providerId="ADAL" clId="{7C7A138A-0C44-4791-A20B-280416864A30}" dt="2022-07-07T18:38:06.488" v="72" actId="700"/>
          <ac:spMkLst>
            <pc:docMk/>
            <pc:sldMk cId="3747110119" sldId="444"/>
            <ac:spMk id="3" creationId="{B00C3441-54E3-0C43-11F8-95F81E11AAAA}"/>
          </ac:spMkLst>
        </pc:spChg>
        <pc:spChg chg="mod ord">
          <ac:chgData name="Marije van Huffelen" userId="3ad0929d-e140-4927-9844-b5d61bf3c7c0" providerId="ADAL" clId="{7C7A138A-0C44-4791-A20B-280416864A30}" dt="2022-07-07T18:38:11.714" v="73" actId="122"/>
          <ac:spMkLst>
            <pc:docMk/>
            <pc:sldMk cId="3747110119" sldId="444"/>
            <ac:spMk id="4" creationId="{00000000-0000-0000-0000-000000000000}"/>
          </ac:spMkLst>
        </pc:spChg>
        <pc:spChg chg="add mod ord">
          <ac:chgData name="Marije van Huffelen" userId="3ad0929d-e140-4927-9844-b5d61bf3c7c0" providerId="ADAL" clId="{7C7A138A-0C44-4791-A20B-280416864A30}" dt="2022-07-07T18:38:06.488" v="72" actId="700"/>
          <ac:spMkLst>
            <pc:docMk/>
            <pc:sldMk cId="3747110119" sldId="444"/>
            <ac:spMk id="5" creationId="{D50C2070-9559-E847-4C4E-3E5E0CD2D7C4}"/>
          </ac:spMkLst>
        </pc:spChg>
      </pc:sldChg>
      <pc:sldChg chg="modSp mod modClrScheme chgLayout">
        <pc:chgData name="Marije van Huffelen" userId="3ad0929d-e140-4927-9844-b5d61bf3c7c0" providerId="ADAL" clId="{7C7A138A-0C44-4791-A20B-280416864A30}" dt="2022-07-07T18:39:14.394" v="75" actId="700"/>
        <pc:sldMkLst>
          <pc:docMk/>
          <pc:sldMk cId="1662312595" sldId="447"/>
        </pc:sldMkLst>
        <pc:spChg chg="mod ord">
          <ac:chgData name="Marije van Huffelen" userId="3ad0929d-e140-4927-9844-b5d61bf3c7c0" providerId="ADAL" clId="{7C7A138A-0C44-4791-A20B-280416864A30}" dt="2022-07-07T18:39:14.394" v="75" actId="700"/>
          <ac:spMkLst>
            <pc:docMk/>
            <pc:sldMk cId="1662312595" sldId="447"/>
            <ac:spMk id="9" creationId="{00000000-0000-0000-0000-000000000000}"/>
          </ac:spMkLst>
        </pc:spChg>
        <pc:picChg chg="mod ord">
          <ac:chgData name="Marije van Huffelen" userId="3ad0929d-e140-4927-9844-b5d61bf3c7c0" providerId="ADAL" clId="{7C7A138A-0C44-4791-A20B-280416864A30}" dt="2022-07-07T18:39:14.394" v="75" actId="700"/>
          <ac:picMkLst>
            <pc:docMk/>
            <pc:sldMk cId="1662312595" sldId="447"/>
            <ac:picMk id="5" creationId="{00000000-0000-0000-0000-000000000000}"/>
          </ac:picMkLst>
        </pc:picChg>
      </pc:sldChg>
      <pc:sldChg chg="addSp modSp mod modClrScheme chgLayout">
        <pc:chgData name="Marije van Huffelen" userId="3ad0929d-e140-4927-9844-b5d61bf3c7c0" providerId="ADAL" clId="{7C7A138A-0C44-4791-A20B-280416864A30}" dt="2022-07-07T18:39:14.394" v="75" actId="700"/>
        <pc:sldMkLst>
          <pc:docMk/>
          <pc:sldMk cId="1989057220" sldId="448"/>
        </pc:sldMkLst>
        <pc:spChg chg="add mod ord">
          <ac:chgData name="Marije van Huffelen" userId="3ad0929d-e140-4927-9844-b5d61bf3c7c0" providerId="ADAL" clId="{7C7A138A-0C44-4791-A20B-280416864A30}" dt="2022-07-07T18:39:14.394" v="75" actId="700"/>
          <ac:spMkLst>
            <pc:docMk/>
            <pc:sldMk cId="1989057220" sldId="448"/>
            <ac:spMk id="2" creationId="{B89FE534-17AC-EF17-C0EF-6EB8C7B7CFC9}"/>
          </ac:spMkLst>
        </pc:spChg>
        <pc:spChg chg="mod ord">
          <ac:chgData name="Marije van Huffelen" userId="3ad0929d-e140-4927-9844-b5d61bf3c7c0" providerId="ADAL" clId="{7C7A138A-0C44-4791-A20B-280416864A30}" dt="2022-07-07T18:39:14.394" v="75" actId="700"/>
          <ac:spMkLst>
            <pc:docMk/>
            <pc:sldMk cId="1989057220" sldId="448"/>
            <ac:spMk id="10" creationId="{00000000-0000-0000-0000-000000000000}"/>
          </ac:spMkLst>
        </pc:spChg>
      </pc:sldChg>
      <pc:sldChg chg="addSp modSp mod modClrScheme chgLayout">
        <pc:chgData name="Marije van Huffelen" userId="3ad0929d-e140-4927-9844-b5d61bf3c7c0" providerId="ADAL" clId="{7C7A138A-0C44-4791-A20B-280416864A30}" dt="2022-07-07T18:39:14.394" v="75" actId="700"/>
        <pc:sldMkLst>
          <pc:docMk/>
          <pc:sldMk cId="1390624061" sldId="449"/>
        </pc:sldMkLst>
        <pc:spChg chg="add mod ord">
          <ac:chgData name="Marije van Huffelen" userId="3ad0929d-e140-4927-9844-b5d61bf3c7c0" providerId="ADAL" clId="{7C7A138A-0C44-4791-A20B-280416864A30}" dt="2022-07-07T18:39:14.394" v="75" actId="700"/>
          <ac:spMkLst>
            <pc:docMk/>
            <pc:sldMk cId="1390624061" sldId="449"/>
            <ac:spMk id="2" creationId="{FBA4212B-2F33-3853-8939-7DD84B3E1A1F}"/>
          </ac:spMkLst>
        </pc:spChg>
        <pc:spChg chg="mod ord">
          <ac:chgData name="Marije van Huffelen" userId="3ad0929d-e140-4927-9844-b5d61bf3c7c0" providerId="ADAL" clId="{7C7A138A-0C44-4791-A20B-280416864A30}" dt="2022-07-07T18:39:14.394" v="75" actId="700"/>
          <ac:spMkLst>
            <pc:docMk/>
            <pc:sldMk cId="1390624061" sldId="449"/>
            <ac:spMk id="10" creationId="{00000000-0000-0000-0000-000000000000}"/>
          </ac:spMkLst>
        </pc:spChg>
      </pc:sldChg>
      <pc:sldChg chg="addSp delSp modSp mod modClrScheme chgLayout modNotesTx">
        <pc:chgData name="Marije van Huffelen" userId="3ad0929d-e140-4927-9844-b5d61bf3c7c0" providerId="ADAL" clId="{7C7A138A-0C44-4791-A20B-280416864A30}" dt="2022-08-01T13:17:12.142" v="2613" actId="1076"/>
        <pc:sldMkLst>
          <pc:docMk/>
          <pc:sldMk cId="1647308674" sldId="480"/>
        </pc:sldMkLst>
        <pc:spChg chg="mod ord">
          <ac:chgData name="Marije van Huffelen" userId="3ad0929d-e140-4927-9844-b5d61bf3c7c0" providerId="ADAL" clId="{7C7A138A-0C44-4791-A20B-280416864A30}" dt="2022-08-01T13:13:53.151" v="2577" actId="700"/>
          <ac:spMkLst>
            <pc:docMk/>
            <pc:sldMk cId="1647308674" sldId="480"/>
            <ac:spMk id="2" creationId="{00000000-0000-0000-0000-000000000000}"/>
          </ac:spMkLst>
        </pc:spChg>
        <pc:spChg chg="add mod ord">
          <ac:chgData name="Marije van Huffelen" userId="3ad0929d-e140-4927-9844-b5d61bf3c7c0" providerId="ADAL" clId="{7C7A138A-0C44-4791-A20B-280416864A30}" dt="2022-08-01T13:17:08.726" v="2612" actId="1076"/>
          <ac:spMkLst>
            <pc:docMk/>
            <pc:sldMk cId="1647308674" sldId="480"/>
            <ac:spMk id="4" creationId="{5CD268F5-B144-AA88-3F1D-46C1D62A7926}"/>
          </ac:spMkLst>
        </pc:spChg>
        <pc:graphicFrameChg chg="add mod modGraphic">
          <ac:chgData name="Marije van Huffelen" userId="3ad0929d-e140-4927-9844-b5d61bf3c7c0" providerId="ADAL" clId="{7C7A138A-0C44-4791-A20B-280416864A30}" dt="2022-08-01T13:17:12.142" v="2613" actId="1076"/>
          <ac:graphicFrameMkLst>
            <pc:docMk/>
            <pc:sldMk cId="1647308674" sldId="480"/>
            <ac:graphicFrameMk id="5" creationId="{4E741D59-2BC6-3F7B-72F4-0D96010DA460}"/>
          </ac:graphicFrameMkLst>
        </pc:graphicFrameChg>
        <pc:picChg chg="del mod ord modCrop">
          <ac:chgData name="Marije van Huffelen" userId="3ad0929d-e140-4927-9844-b5d61bf3c7c0" providerId="ADAL" clId="{7C7A138A-0C44-4791-A20B-280416864A30}" dt="2022-07-14T11:37:37.528" v="1239" actId="478"/>
          <ac:picMkLst>
            <pc:docMk/>
            <pc:sldMk cId="1647308674" sldId="480"/>
            <ac:picMk id="6" creationId="{0FECF0E9-B988-8407-C823-71E8CF6E7A1B}"/>
          </ac:picMkLst>
        </pc:picChg>
      </pc:sldChg>
      <pc:sldChg chg="modSp add del mod ord modClrScheme chgLayout modNotesTx">
        <pc:chgData name="Marije van Huffelen" userId="3ad0929d-e140-4927-9844-b5d61bf3c7c0" providerId="ADAL" clId="{7C7A138A-0C44-4791-A20B-280416864A30}" dt="2022-08-01T14:47:30.330" v="2748" actId="47"/>
        <pc:sldMkLst>
          <pc:docMk/>
          <pc:sldMk cId="2242661722" sldId="497"/>
        </pc:sldMkLst>
        <pc:spChg chg="mod ord">
          <ac:chgData name="Marije van Huffelen" userId="3ad0929d-e140-4927-9844-b5d61bf3c7c0" providerId="ADAL" clId="{7C7A138A-0C44-4791-A20B-280416864A30}" dt="2022-08-01T13:13:53.151" v="2577" actId="700"/>
          <ac:spMkLst>
            <pc:docMk/>
            <pc:sldMk cId="2242661722" sldId="497"/>
            <ac:spMk id="2" creationId="{00000000-0000-0000-0000-000000000000}"/>
          </ac:spMkLst>
        </pc:spChg>
        <pc:spChg chg="mod">
          <ac:chgData name="Marije van Huffelen" userId="3ad0929d-e140-4927-9844-b5d61bf3c7c0" providerId="ADAL" clId="{7C7A138A-0C44-4791-A20B-280416864A30}" dt="2022-08-01T14:04:52.873" v="2734" actId="20577"/>
          <ac:spMkLst>
            <pc:docMk/>
            <pc:sldMk cId="2242661722" sldId="497"/>
            <ac:spMk id="9" creationId="{00000000-0000-0000-0000-000000000000}"/>
          </ac:spMkLst>
        </pc:spChg>
        <pc:spChg chg="mod">
          <ac:chgData name="Marije van Huffelen" userId="3ad0929d-e140-4927-9844-b5d61bf3c7c0" providerId="ADAL" clId="{7C7A138A-0C44-4791-A20B-280416864A30}" dt="2022-07-14T11:08:56.639" v="366" actId="2711"/>
          <ac:spMkLst>
            <pc:docMk/>
            <pc:sldMk cId="2242661722" sldId="497"/>
            <ac:spMk id="10" creationId="{00000000-0000-0000-0000-000000000000}"/>
          </ac:spMkLst>
        </pc:spChg>
        <pc:spChg chg="mod">
          <ac:chgData name="Marije van Huffelen" userId="3ad0929d-e140-4927-9844-b5d61bf3c7c0" providerId="ADAL" clId="{7C7A138A-0C44-4791-A20B-280416864A30}" dt="2022-07-14T11:09:05.078" v="368" actId="404"/>
          <ac:spMkLst>
            <pc:docMk/>
            <pc:sldMk cId="2242661722" sldId="497"/>
            <ac:spMk id="11" creationId="{00000000-0000-0000-0000-000000000000}"/>
          </ac:spMkLst>
        </pc:spChg>
        <pc:picChg chg="mod ord">
          <ac:chgData name="Marije van Huffelen" userId="3ad0929d-e140-4927-9844-b5d61bf3c7c0" providerId="ADAL" clId="{7C7A138A-0C44-4791-A20B-280416864A30}" dt="2022-08-01T13:15:04.814" v="2593" actId="1076"/>
          <ac:picMkLst>
            <pc:docMk/>
            <pc:sldMk cId="2242661722" sldId="497"/>
            <ac:picMk id="5" creationId="{00000000-0000-0000-0000-000000000000}"/>
          </ac:picMkLst>
        </pc:picChg>
        <pc:picChg chg="mod">
          <ac:chgData name="Marije van Huffelen" userId="3ad0929d-e140-4927-9844-b5d61bf3c7c0" providerId="ADAL" clId="{7C7A138A-0C44-4791-A20B-280416864A30}" dt="2022-08-01T13:15:00.032" v="2592" actId="1076"/>
          <ac:picMkLst>
            <pc:docMk/>
            <pc:sldMk cId="2242661722" sldId="497"/>
            <ac:picMk id="2050" creationId="{00000000-0000-0000-0000-000000000000}"/>
          </ac:picMkLst>
        </pc:picChg>
        <pc:picChg chg="mod">
          <ac:chgData name="Marije van Huffelen" userId="3ad0929d-e140-4927-9844-b5d61bf3c7c0" providerId="ADAL" clId="{7C7A138A-0C44-4791-A20B-280416864A30}" dt="2022-07-14T11:03:54.774" v="329" actId="1076"/>
          <ac:picMkLst>
            <pc:docMk/>
            <pc:sldMk cId="2242661722" sldId="497"/>
            <ac:picMk id="2054" creationId="{00000000-0000-0000-0000-000000000000}"/>
          </ac:picMkLst>
        </pc:picChg>
      </pc:sldChg>
      <pc:sldChg chg="modSp add mod modClrScheme delCm chgLayout modNotesTx">
        <pc:chgData name="Marije van Huffelen" userId="3ad0929d-e140-4927-9844-b5d61bf3c7c0" providerId="ADAL" clId="{7C7A138A-0C44-4791-A20B-280416864A30}" dt="2022-08-01T13:22:40.325" v="2667" actId="1076"/>
        <pc:sldMkLst>
          <pc:docMk/>
          <pc:sldMk cId="4140160202" sldId="502"/>
        </pc:sldMkLst>
        <pc:spChg chg="mod ord">
          <ac:chgData name="Marije van Huffelen" userId="3ad0929d-e140-4927-9844-b5d61bf3c7c0" providerId="ADAL" clId="{7C7A138A-0C44-4791-A20B-280416864A30}" dt="2022-08-01T13:13:53.299" v="2580" actId="27636"/>
          <ac:spMkLst>
            <pc:docMk/>
            <pc:sldMk cId="4140160202" sldId="502"/>
            <ac:spMk id="2" creationId="{04BBA2B3-675D-D83C-9924-D6A8C2CA9CD0}"/>
          </ac:spMkLst>
        </pc:spChg>
        <pc:picChg chg="mod ord">
          <ac:chgData name="Marije van Huffelen" userId="3ad0929d-e140-4927-9844-b5d61bf3c7c0" providerId="ADAL" clId="{7C7A138A-0C44-4791-A20B-280416864A30}" dt="2022-08-01T13:22:40.325" v="2667" actId="1076"/>
          <ac:picMkLst>
            <pc:docMk/>
            <pc:sldMk cId="4140160202" sldId="502"/>
            <ac:picMk id="5" creationId="{E7136D96-0141-9293-41B4-F56ABFBFCC03}"/>
          </ac:picMkLst>
        </pc:picChg>
      </pc:sldChg>
      <pc:sldChg chg="addSp delSp modSp mod modClrScheme chgLayout modNotesTx">
        <pc:chgData name="Marije van Huffelen" userId="3ad0929d-e140-4927-9844-b5d61bf3c7c0" providerId="ADAL" clId="{7C7A138A-0C44-4791-A20B-280416864A30}" dt="2022-08-01T13:23:11.693" v="2670" actId="1076"/>
        <pc:sldMkLst>
          <pc:docMk/>
          <pc:sldMk cId="2265816955" sldId="504"/>
        </pc:sldMkLst>
        <pc:spChg chg="mod ord">
          <ac:chgData name="Marije van Huffelen" userId="3ad0929d-e140-4927-9844-b5d61bf3c7c0" providerId="ADAL" clId="{7C7A138A-0C44-4791-A20B-280416864A30}" dt="2022-08-01T13:13:53.151" v="2577" actId="700"/>
          <ac:spMkLst>
            <pc:docMk/>
            <pc:sldMk cId="2265816955" sldId="504"/>
            <ac:spMk id="2" creationId="{00000000-0000-0000-0000-000000000000}"/>
          </ac:spMkLst>
        </pc:spChg>
        <pc:spChg chg="del mod ord">
          <ac:chgData name="Marije van Huffelen" userId="3ad0929d-e140-4927-9844-b5d61bf3c7c0" providerId="ADAL" clId="{7C7A138A-0C44-4791-A20B-280416864A30}" dt="2022-08-01T13:13:53.151" v="2577" actId="700"/>
          <ac:spMkLst>
            <pc:docMk/>
            <pc:sldMk cId="2265816955" sldId="504"/>
            <ac:spMk id="3" creationId="{00000000-0000-0000-0000-000000000000}"/>
          </ac:spMkLst>
        </pc:spChg>
        <pc:spChg chg="add mod ord">
          <ac:chgData name="Marije van Huffelen" userId="3ad0929d-e140-4927-9844-b5d61bf3c7c0" providerId="ADAL" clId="{7C7A138A-0C44-4791-A20B-280416864A30}" dt="2022-08-01T13:13:53.151" v="2577" actId="700"/>
          <ac:spMkLst>
            <pc:docMk/>
            <pc:sldMk cId="2265816955" sldId="504"/>
            <ac:spMk id="4" creationId="{42F720BA-0139-399D-AC78-18C3D7D669A6}"/>
          </ac:spMkLst>
        </pc:spChg>
        <pc:spChg chg="add mod ord">
          <ac:chgData name="Marije van Huffelen" userId="3ad0929d-e140-4927-9844-b5d61bf3c7c0" providerId="ADAL" clId="{7C7A138A-0C44-4791-A20B-280416864A30}" dt="2022-07-07T18:39:14.394" v="75" actId="700"/>
          <ac:spMkLst>
            <pc:docMk/>
            <pc:sldMk cId="2265816955" sldId="504"/>
            <ac:spMk id="4" creationId="{64A5E4E4-66B5-CA74-19DC-69E917AA886D}"/>
          </ac:spMkLst>
        </pc:spChg>
        <pc:picChg chg="mod">
          <ac:chgData name="Marije van Huffelen" userId="3ad0929d-e140-4927-9844-b5d61bf3c7c0" providerId="ADAL" clId="{7C7A138A-0C44-4791-A20B-280416864A30}" dt="2022-08-01T13:23:08.565" v="2669" actId="1076"/>
          <ac:picMkLst>
            <pc:docMk/>
            <pc:sldMk cId="2265816955" sldId="504"/>
            <ac:picMk id="5" creationId="{00000000-0000-0000-0000-000000000000}"/>
          </ac:picMkLst>
        </pc:picChg>
        <pc:picChg chg="mod">
          <ac:chgData name="Marije van Huffelen" userId="3ad0929d-e140-4927-9844-b5d61bf3c7c0" providerId="ADAL" clId="{7C7A138A-0C44-4791-A20B-280416864A30}" dt="2022-08-01T13:23:11.693" v="2670" actId="1076"/>
          <ac:picMkLst>
            <pc:docMk/>
            <pc:sldMk cId="2265816955" sldId="504"/>
            <ac:picMk id="6" creationId="{00000000-0000-0000-0000-000000000000}"/>
          </ac:picMkLst>
        </pc:picChg>
        <pc:picChg chg="mod">
          <ac:chgData name="Marije van Huffelen" userId="3ad0929d-e140-4927-9844-b5d61bf3c7c0" providerId="ADAL" clId="{7C7A138A-0C44-4791-A20B-280416864A30}" dt="2022-08-01T13:23:05.701" v="2668" actId="1076"/>
          <ac:picMkLst>
            <pc:docMk/>
            <pc:sldMk cId="2265816955" sldId="504"/>
            <ac:picMk id="7" creationId="{00000000-0000-0000-0000-000000000000}"/>
          </ac:picMkLst>
        </pc:picChg>
      </pc:sldChg>
      <pc:sldChg chg="addSp modSp mod modClrScheme chgLayout">
        <pc:chgData name="Marije van Huffelen" userId="3ad0929d-e140-4927-9844-b5d61bf3c7c0" providerId="ADAL" clId="{7C7A138A-0C44-4791-A20B-280416864A30}" dt="2022-07-07T18:39:14.394" v="75" actId="700"/>
        <pc:sldMkLst>
          <pc:docMk/>
          <pc:sldMk cId="3929362110" sldId="505"/>
        </pc:sldMkLst>
        <pc:spChg chg="add mod ord">
          <ac:chgData name="Marije van Huffelen" userId="3ad0929d-e140-4927-9844-b5d61bf3c7c0" providerId="ADAL" clId="{7C7A138A-0C44-4791-A20B-280416864A30}" dt="2022-07-07T18:39:14.394" v="75" actId="700"/>
          <ac:spMkLst>
            <pc:docMk/>
            <pc:sldMk cId="3929362110" sldId="505"/>
            <ac:spMk id="2" creationId="{D86C038B-BEB5-B3BD-9A6F-5772975B30A3}"/>
          </ac:spMkLst>
        </pc:spChg>
        <pc:spChg chg="mod ord">
          <ac:chgData name="Marije van Huffelen" userId="3ad0929d-e140-4927-9844-b5d61bf3c7c0" providerId="ADAL" clId="{7C7A138A-0C44-4791-A20B-280416864A30}" dt="2022-07-07T18:39:14.394" v="75" actId="700"/>
          <ac:spMkLst>
            <pc:docMk/>
            <pc:sldMk cId="3929362110" sldId="505"/>
            <ac:spMk id="10" creationId="{00000000-0000-0000-0000-000000000000}"/>
          </ac:spMkLst>
        </pc:spChg>
      </pc:sldChg>
      <pc:sldChg chg="addSp modSp mod modClrScheme chgLayout">
        <pc:chgData name="Marije van Huffelen" userId="3ad0929d-e140-4927-9844-b5d61bf3c7c0" providerId="ADAL" clId="{7C7A138A-0C44-4791-A20B-280416864A30}" dt="2022-07-07T18:39:14.394" v="75" actId="700"/>
        <pc:sldMkLst>
          <pc:docMk/>
          <pc:sldMk cId="4265074610" sldId="506"/>
        </pc:sldMkLst>
        <pc:spChg chg="add mod ord">
          <ac:chgData name="Marije van Huffelen" userId="3ad0929d-e140-4927-9844-b5d61bf3c7c0" providerId="ADAL" clId="{7C7A138A-0C44-4791-A20B-280416864A30}" dt="2022-07-07T18:39:14.394" v="75" actId="700"/>
          <ac:spMkLst>
            <pc:docMk/>
            <pc:sldMk cId="4265074610" sldId="506"/>
            <ac:spMk id="2" creationId="{79E8D11D-B939-D69A-7E00-0D5639111180}"/>
          </ac:spMkLst>
        </pc:spChg>
        <pc:spChg chg="mod ord">
          <ac:chgData name="Marije van Huffelen" userId="3ad0929d-e140-4927-9844-b5d61bf3c7c0" providerId="ADAL" clId="{7C7A138A-0C44-4791-A20B-280416864A30}" dt="2022-07-07T18:39:14.394" v="75" actId="700"/>
          <ac:spMkLst>
            <pc:docMk/>
            <pc:sldMk cId="4265074610" sldId="506"/>
            <ac:spMk id="10" creationId="{00000000-0000-0000-0000-000000000000}"/>
          </ac:spMkLst>
        </pc:spChg>
      </pc:sldChg>
      <pc:sldChg chg="modSp mod modClrScheme chgLayout">
        <pc:chgData name="Marije van Huffelen" userId="3ad0929d-e140-4927-9844-b5d61bf3c7c0" providerId="ADAL" clId="{7C7A138A-0C44-4791-A20B-280416864A30}" dt="2022-07-07T18:39:14.394" v="75" actId="700"/>
        <pc:sldMkLst>
          <pc:docMk/>
          <pc:sldMk cId="3665941730" sldId="507"/>
        </pc:sldMkLst>
        <pc:spChg chg="mod ord">
          <ac:chgData name="Marije van Huffelen" userId="3ad0929d-e140-4927-9844-b5d61bf3c7c0" providerId="ADAL" clId="{7C7A138A-0C44-4791-A20B-280416864A30}" dt="2022-07-07T18:39:14.394" v="75" actId="700"/>
          <ac:spMkLst>
            <pc:docMk/>
            <pc:sldMk cId="3665941730" sldId="507"/>
            <ac:spMk id="9" creationId="{00000000-0000-0000-0000-000000000000}"/>
          </ac:spMkLst>
        </pc:spChg>
        <pc:picChg chg="mod ord">
          <ac:chgData name="Marije van Huffelen" userId="3ad0929d-e140-4927-9844-b5d61bf3c7c0" providerId="ADAL" clId="{7C7A138A-0C44-4791-A20B-280416864A30}" dt="2022-07-07T18:39:14.394" v="75" actId="700"/>
          <ac:picMkLst>
            <pc:docMk/>
            <pc:sldMk cId="3665941730" sldId="507"/>
            <ac:picMk id="5" creationId="{00000000-0000-0000-0000-000000000000}"/>
          </ac:picMkLst>
        </pc:picChg>
      </pc:sldChg>
      <pc:sldChg chg="modSp mod modClrScheme chgLayout">
        <pc:chgData name="Marije van Huffelen" userId="3ad0929d-e140-4927-9844-b5d61bf3c7c0" providerId="ADAL" clId="{7C7A138A-0C44-4791-A20B-280416864A30}" dt="2022-07-07T18:39:14.394" v="75" actId="700"/>
        <pc:sldMkLst>
          <pc:docMk/>
          <pc:sldMk cId="4215704785" sldId="508"/>
        </pc:sldMkLst>
        <pc:spChg chg="mod ord">
          <ac:chgData name="Marije van Huffelen" userId="3ad0929d-e140-4927-9844-b5d61bf3c7c0" providerId="ADAL" clId="{7C7A138A-0C44-4791-A20B-280416864A30}" dt="2022-07-07T18:39:14.394" v="75" actId="700"/>
          <ac:spMkLst>
            <pc:docMk/>
            <pc:sldMk cId="4215704785" sldId="508"/>
            <ac:spMk id="9" creationId="{00000000-0000-0000-0000-000000000000}"/>
          </ac:spMkLst>
        </pc:spChg>
        <pc:picChg chg="mod ord">
          <ac:chgData name="Marije van Huffelen" userId="3ad0929d-e140-4927-9844-b5d61bf3c7c0" providerId="ADAL" clId="{7C7A138A-0C44-4791-A20B-280416864A30}" dt="2022-07-07T18:39:14.394" v="75" actId="700"/>
          <ac:picMkLst>
            <pc:docMk/>
            <pc:sldMk cId="4215704785" sldId="508"/>
            <ac:picMk id="5" creationId="{00000000-0000-0000-0000-000000000000}"/>
          </ac:picMkLst>
        </pc:picChg>
      </pc:sldChg>
      <pc:sldChg chg="addSp modSp mod modClrScheme chgLayout">
        <pc:chgData name="Marije van Huffelen" userId="3ad0929d-e140-4927-9844-b5d61bf3c7c0" providerId="ADAL" clId="{7C7A138A-0C44-4791-A20B-280416864A30}" dt="2022-07-07T18:39:14.394" v="75" actId="700"/>
        <pc:sldMkLst>
          <pc:docMk/>
          <pc:sldMk cId="339506004" sldId="509"/>
        </pc:sldMkLst>
        <pc:spChg chg="add mod ord">
          <ac:chgData name="Marije van Huffelen" userId="3ad0929d-e140-4927-9844-b5d61bf3c7c0" providerId="ADAL" clId="{7C7A138A-0C44-4791-A20B-280416864A30}" dt="2022-07-07T18:39:14.394" v="75" actId="700"/>
          <ac:spMkLst>
            <pc:docMk/>
            <pc:sldMk cId="339506004" sldId="509"/>
            <ac:spMk id="2" creationId="{3D302BD5-8EA2-BE81-B64E-BB75AB359546}"/>
          </ac:spMkLst>
        </pc:spChg>
        <pc:spChg chg="mod ord">
          <ac:chgData name="Marije van Huffelen" userId="3ad0929d-e140-4927-9844-b5d61bf3c7c0" providerId="ADAL" clId="{7C7A138A-0C44-4791-A20B-280416864A30}" dt="2022-07-07T18:39:14.394" v="75" actId="700"/>
          <ac:spMkLst>
            <pc:docMk/>
            <pc:sldMk cId="339506004" sldId="509"/>
            <ac:spMk id="8" creationId="{00000000-0000-0000-0000-000000000000}"/>
          </ac:spMkLst>
        </pc:spChg>
      </pc:sldChg>
      <pc:sldChg chg="addSp modSp mod modClrScheme chgLayout">
        <pc:chgData name="Marije van Huffelen" userId="3ad0929d-e140-4927-9844-b5d61bf3c7c0" providerId="ADAL" clId="{7C7A138A-0C44-4791-A20B-280416864A30}" dt="2022-07-07T18:39:14.394" v="75" actId="700"/>
        <pc:sldMkLst>
          <pc:docMk/>
          <pc:sldMk cId="4181295032" sldId="510"/>
        </pc:sldMkLst>
        <pc:spChg chg="add mod ord">
          <ac:chgData name="Marije van Huffelen" userId="3ad0929d-e140-4927-9844-b5d61bf3c7c0" providerId="ADAL" clId="{7C7A138A-0C44-4791-A20B-280416864A30}" dt="2022-07-07T18:39:14.394" v="75" actId="700"/>
          <ac:spMkLst>
            <pc:docMk/>
            <pc:sldMk cId="4181295032" sldId="510"/>
            <ac:spMk id="2" creationId="{D6C7EAAE-B4E7-5505-8280-30FC220F6535}"/>
          </ac:spMkLst>
        </pc:spChg>
        <pc:spChg chg="add mod ord">
          <ac:chgData name="Marije van Huffelen" userId="3ad0929d-e140-4927-9844-b5d61bf3c7c0" providerId="ADAL" clId="{7C7A138A-0C44-4791-A20B-280416864A30}" dt="2022-07-07T18:39:14.394" v="75" actId="700"/>
          <ac:spMkLst>
            <pc:docMk/>
            <pc:sldMk cId="4181295032" sldId="510"/>
            <ac:spMk id="3" creationId="{D1FA29EF-8032-5522-01A2-4D361EEF429A}"/>
          </ac:spMkLst>
        </pc:spChg>
      </pc:sldChg>
      <pc:sldChg chg="add">
        <pc:chgData name="Marije van Huffelen" userId="3ad0929d-e140-4927-9844-b5d61bf3c7c0" providerId="ADAL" clId="{7C7A138A-0C44-4791-A20B-280416864A30}" dt="2022-08-01T13:47:07.883" v="2719"/>
        <pc:sldMkLst>
          <pc:docMk/>
          <pc:sldMk cId="1629646173" sldId="511"/>
        </pc:sldMkLst>
      </pc:sldChg>
      <pc:sldChg chg="addSp delSp modSp del mod modClrScheme chgLayout">
        <pc:chgData name="Marije van Huffelen" userId="3ad0929d-e140-4927-9844-b5d61bf3c7c0" providerId="ADAL" clId="{7C7A138A-0C44-4791-A20B-280416864A30}" dt="2022-07-14T11:23:40.579" v="848" actId="2696"/>
        <pc:sldMkLst>
          <pc:docMk/>
          <pc:sldMk cId="2001155078" sldId="511"/>
        </pc:sldMkLst>
        <pc:spChg chg="add del mod ord">
          <ac:chgData name="Marije van Huffelen" userId="3ad0929d-e140-4927-9844-b5d61bf3c7c0" providerId="ADAL" clId="{7C7A138A-0C44-4791-A20B-280416864A30}" dt="2022-07-07T18:50:12.887" v="217" actId="700"/>
          <ac:spMkLst>
            <pc:docMk/>
            <pc:sldMk cId="2001155078" sldId="511"/>
            <ac:spMk id="3" creationId="{8ACD733B-995C-3D39-5D97-68807221A89E}"/>
          </ac:spMkLst>
        </pc:spChg>
        <pc:spChg chg="add del mod ord">
          <ac:chgData name="Marije van Huffelen" userId="3ad0929d-e140-4927-9844-b5d61bf3c7c0" providerId="ADAL" clId="{7C7A138A-0C44-4791-A20B-280416864A30}" dt="2022-07-07T18:50:12.887" v="217" actId="700"/>
          <ac:spMkLst>
            <pc:docMk/>
            <pc:sldMk cId="2001155078" sldId="511"/>
            <ac:spMk id="4" creationId="{A298AD38-2E7E-B1FF-19E7-8D89DD5FBED8}"/>
          </ac:spMkLst>
        </pc:spChg>
        <pc:picChg chg="mod">
          <ac:chgData name="Marije van Huffelen" userId="3ad0929d-e140-4927-9844-b5d61bf3c7c0" providerId="ADAL" clId="{7C7A138A-0C44-4791-A20B-280416864A30}" dt="2022-07-07T18:50:21.826" v="220" actId="1076"/>
          <ac:picMkLst>
            <pc:docMk/>
            <pc:sldMk cId="2001155078" sldId="511"/>
            <ac:picMk id="2" creationId="{159DB484-ABC0-4CE6-C450-73056178ED67}"/>
          </ac:picMkLst>
        </pc:picChg>
      </pc:sldChg>
      <pc:sldChg chg="addSp delSp modSp mod modClrScheme chgLayout">
        <pc:chgData name="Marije van Huffelen" userId="3ad0929d-e140-4927-9844-b5d61bf3c7c0" providerId="ADAL" clId="{7C7A138A-0C44-4791-A20B-280416864A30}" dt="2022-07-07T18:46:49.194" v="163" actId="700"/>
        <pc:sldMkLst>
          <pc:docMk/>
          <pc:sldMk cId="3760396402" sldId="512"/>
        </pc:sldMkLst>
        <pc:spChg chg="add del mod ord">
          <ac:chgData name="Marije van Huffelen" userId="3ad0929d-e140-4927-9844-b5d61bf3c7c0" providerId="ADAL" clId="{7C7A138A-0C44-4791-A20B-280416864A30}" dt="2022-07-07T18:46:49.194" v="163" actId="700"/>
          <ac:spMkLst>
            <pc:docMk/>
            <pc:sldMk cId="3760396402" sldId="512"/>
            <ac:spMk id="6" creationId="{12465323-AE9C-ABE3-127F-A665AE2C025B}"/>
          </ac:spMkLst>
        </pc:spChg>
        <pc:spChg chg="add del mod ord">
          <ac:chgData name="Marije van Huffelen" userId="3ad0929d-e140-4927-9844-b5d61bf3c7c0" providerId="ADAL" clId="{7C7A138A-0C44-4791-A20B-280416864A30}" dt="2022-07-07T18:46:49.194" v="163" actId="700"/>
          <ac:spMkLst>
            <pc:docMk/>
            <pc:sldMk cId="3760396402" sldId="512"/>
            <ac:spMk id="7" creationId="{891902B3-5AB5-C68F-2ACF-FFCB6181ADE7}"/>
          </ac:spMkLst>
        </pc:spChg>
      </pc:sldChg>
      <pc:sldChg chg="addSp delSp modSp del mod modClrScheme chgLayout">
        <pc:chgData name="Marije van Huffelen" userId="3ad0929d-e140-4927-9844-b5d61bf3c7c0" providerId="ADAL" clId="{7C7A138A-0C44-4791-A20B-280416864A30}" dt="2022-08-02T09:45:40.457" v="2820" actId="47"/>
        <pc:sldMkLst>
          <pc:docMk/>
          <pc:sldMk cId="2135978806" sldId="513"/>
        </pc:sldMkLst>
        <pc:spChg chg="add del mod ord">
          <ac:chgData name="Marije van Huffelen" userId="3ad0929d-e140-4927-9844-b5d61bf3c7c0" providerId="ADAL" clId="{7C7A138A-0C44-4791-A20B-280416864A30}" dt="2022-07-07T18:46:49.194" v="163" actId="700"/>
          <ac:spMkLst>
            <pc:docMk/>
            <pc:sldMk cId="2135978806" sldId="513"/>
            <ac:spMk id="6" creationId="{DA2E406B-6D64-2FFF-A8DD-1C4922C65002}"/>
          </ac:spMkLst>
        </pc:spChg>
        <pc:spChg chg="add del mod ord">
          <ac:chgData name="Marije van Huffelen" userId="3ad0929d-e140-4927-9844-b5d61bf3c7c0" providerId="ADAL" clId="{7C7A138A-0C44-4791-A20B-280416864A30}" dt="2022-07-07T18:46:49.194" v="163" actId="700"/>
          <ac:spMkLst>
            <pc:docMk/>
            <pc:sldMk cId="2135978806" sldId="513"/>
            <ac:spMk id="7" creationId="{E62C4A9E-07B9-CE2E-8676-0E776DA1E28A}"/>
          </ac:spMkLst>
        </pc:spChg>
      </pc:sldChg>
      <pc:sldChg chg="add del setBg">
        <pc:chgData name="Marije van Huffelen" userId="3ad0929d-e140-4927-9844-b5d61bf3c7c0" providerId="ADAL" clId="{7C7A138A-0C44-4791-A20B-280416864A30}" dt="2022-07-07T18:37:20.998" v="66" actId="47"/>
        <pc:sldMkLst>
          <pc:docMk/>
          <pc:sldMk cId="3475838743" sldId="514"/>
        </pc:sldMkLst>
      </pc:sldChg>
      <pc:sldChg chg="addSp delSp modSp mod modClrScheme chgLayout modNotesTx">
        <pc:chgData name="Marije van Huffelen" userId="3ad0929d-e140-4927-9844-b5d61bf3c7c0" providerId="ADAL" clId="{7C7A138A-0C44-4791-A20B-280416864A30}" dt="2022-08-01T13:14:35.902" v="2588" actId="27636"/>
        <pc:sldMkLst>
          <pc:docMk/>
          <pc:sldMk cId="2887693699" sldId="515"/>
        </pc:sldMkLst>
        <pc:spChg chg="mod ord">
          <ac:chgData name="Marije van Huffelen" userId="3ad0929d-e140-4927-9844-b5d61bf3c7c0" providerId="ADAL" clId="{7C7A138A-0C44-4791-A20B-280416864A30}" dt="2022-08-01T13:14:35.902" v="2588" actId="27636"/>
          <ac:spMkLst>
            <pc:docMk/>
            <pc:sldMk cId="2887693699" sldId="515"/>
            <ac:spMk id="2" creationId="{00000000-0000-0000-0000-000000000000}"/>
          </ac:spMkLst>
        </pc:spChg>
        <pc:spChg chg="add del mod ord">
          <ac:chgData name="Marije van Huffelen" userId="3ad0929d-e140-4927-9844-b5d61bf3c7c0" providerId="ADAL" clId="{7C7A138A-0C44-4791-A20B-280416864A30}" dt="2022-08-01T13:14:35.861" v="2587" actId="700"/>
          <ac:spMkLst>
            <pc:docMk/>
            <pc:sldMk cId="2887693699" sldId="515"/>
            <ac:spMk id="3" creationId="{4D932987-B9C0-4ED8-A6F4-780D299C663B}"/>
          </ac:spMkLst>
        </pc:spChg>
        <pc:spChg chg="add mod ord">
          <ac:chgData name="Marije van Huffelen" userId="3ad0929d-e140-4927-9844-b5d61bf3c7c0" providerId="ADAL" clId="{7C7A138A-0C44-4791-A20B-280416864A30}" dt="2022-08-01T13:14:35.861" v="2587" actId="700"/>
          <ac:spMkLst>
            <pc:docMk/>
            <pc:sldMk cId="2887693699" sldId="515"/>
            <ac:spMk id="4" creationId="{32B476FB-3CBB-0A84-6B1D-F2157C6F9F7F}"/>
          </ac:spMkLst>
        </pc:spChg>
        <pc:spChg chg="del mod ord">
          <ac:chgData name="Marije van Huffelen" userId="3ad0929d-e140-4927-9844-b5d61bf3c7c0" providerId="ADAL" clId="{7C7A138A-0C44-4791-A20B-280416864A30}" dt="2022-08-01T13:13:53.151" v="2577" actId="700"/>
          <ac:spMkLst>
            <pc:docMk/>
            <pc:sldMk cId="2887693699" sldId="515"/>
            <ac:spMk id="5" creationId="{78A49502-4C92-AB95-D6DF-46F9E802FB8D}"/>
          </ac:spMkLst>
        </pc:spChg>
      </pc:sldChg>
      <pc:sldChg chg="delSp modSp add del mod modClrScheme chgLayout">
        <pc:chgData name="Marije van Huffelen" userId="3ad0929d-e140-4927-9844-b5d61bf3c7c0" providerId="ADAL" clId="{7C7A138A-0C44-4791-A20B-280416864A30}" dt="2022-08-02T09:31:27.517" v="2770" actId="47"/>
        <pc:sldMkLst>
          <pc:docMk/>
          <pc:sldMk cId="640919401" sldId="516"/>
        </pc:sldMkLst>
        <pc:spChg chg="mod ord">
          <ac:chgData name="Marije van Huffelen" userId="3ad0929d-e140-4927-9844-b5d61bf3c7c0" providerId="ADAL" clId="{7C7A138A-0C44-4791-A20B-280416864A30}" dt="2022-08-01T14:52:35.187" v="2749" actId="700"/>
          <ac:spMkLst>
            <pc:docMk/>
            <pc:sldMk cId="640919401" sldId="516"/>
            <ac:spMk id="2" creationId="{00000000-0000-0000-0000-000000000000}"/>
          </ac:spMkLst>
        </pc:spChg>
        <pc:spChg chg="del mod">
          <ac:chgData name="Marije van Huffelen" userId="3ad0929d-e140-4927-9844-b5d61bf3c7c0" providerId="ADAL" clId="{7C7A138A-0C44-4791-A20B-280416864A30}" dt="2022-08-01T14:52:35.187" v="2749" actId="700"/>
          <ac:spMkLst>
            <pc:docMk/>
            <pc:sldMk cId="640919401" sldId="516"/>
            <ac:spMk id="7" creationId="{C6514492-275C-CB2C-5DA9-ABB8161E6489}"/>
          </ac:spMkLst>
        </pc:spChg>
      </pc:sldChg>
      <pc:sldChg chg="addSp delSp modSp mod modClrScheme chgLayout modNotesTx">
        <pc:chgData name="Marije van Huffelen" userId="3ad0929d-e140-4927-9844-b5d61bf3c7c0" providerId="ADAL" clId="{7C7A138A-0C44-4791-A20B-280416864A30}" dt="2022-08-01T13:14:05.507" v="2582" actId="27636"/>
        <pc:sldMkLst>
          <pc:docMk/>
          <pc:sldMk cId="2667236581" sldId="517"/>
        </pc:sldMkLst>
        <pc:spChg chg="mod ord">
          <ac:chgData name="Marije van Huffelen" userId="3ad0929d-e140-4927-9844-b5d61bf3c7c0" providerId="ADAL" clId="{7C7A138A-0C44-4791-A20B-280416864A30}" dt="2022-08-01T13:14:05.507" v="2582" actId="27636"/>
          <ac:spMkLst>
            <pc:docMk/>
            <pc:sldMk cId="2667236581" sldId="517"/>
            <ac:spMk id="2" creationId="{00000000-0000-0000-0000-000000000000}"/>
          </ac:spMkLst>
        </pc:spChg>
        <pc:spChg chg="add del mod ord">
          <ac:chgData name="Marije van Huffelen" userId="3ad0929d-e140-4927-9844-b5d61bf3c7c0" providerId="ADAL" clId="{7C7A138A-0C44-4791-A20B-280416864A30}" dt="2022-08-01T13:14:05.461" v="2581" actId="700"/>
          <ac:spMkLst>
            <pc:docMk/>
            <pc:sldMk cId="2667236581" sldId="517"/>
            <ac:spMk id="3" creationId="{6E78505B-8680-5345-36BA-1F27C7F24178}"/>
          </ac:spMkLst>
        </pc:spChg>
        <pc:spChg chg="add mod ord">
          <ac:chgData name="Marije van Huffelen" userId="3ad0929d-e140-4927-9844-b5d61bf3c7c0" providerId="ADAL" clId="{7C7A138A-0C44-4791-A20B-280416864A30}" dt="2022-08-01T13:14:05.461" v="2581" actId="700"/>
          <ac:spMkLst>
            <pc:docMk/>
            <pc:sldMk cId="2667236581" sldId="517"/>
            <ac:spMk id="4" creationId="{1AEA1F14-6DFB-A666-EDA7-77428F4B9D32}"/>
          </ac:spMkLst>
        </pc:spChg>
        <pc:spChg chg="del mod ord">
          <ac:chgData name="Marije van Huffelen" userId="3ad0929d-e140-4927-9844-b5d61bf3c7c0" providerId="ADAL" clId="{7C7A138A-0C44-4791-A20B-280416864A30}" dt="2022-08-01T13:13:53.151" v="2577" actId="700"/>
          <ac:spMkLst>
            <pc:docMk/>
            <pc:sldMk cId="2667236581" sldId="517"/>
            <ac:spMk id="5" creationId="{78A49502-4C92-AB95-D6DF-46F9E802FB8D}"/>
          </ac:spMkLst>
        </pc:spChg>
      </pc:sldChg>
      <pc:sldChg chg="addSp delSp modSp mod modClrScheme chgLayout modNotesTx">
        <pc:chgData name="Marije van Huffelen" userId="3ad0929d-e140-4927-9844-b5d61bf3c7c0" providerId="ADAL" clId="{7C7A138A-0C44-4791-A20B-280416864A30}" dt="2022-08-01T13:19:11.109" v="2622" actId="478"/>
        <pc:sldMkLst>
          <pc:docMk/>
          <pc:sldMk cId="1053489575" sldId="518"/>
        </pc:sldMkLst>
        <pc:spChg chg="add del mod ord">
          <ac:chgData name="Marije van Huffelen" userId="3ad0929d-e140-4927-9844-b5d61bf3c7c0" providerId="ADAL" clId="{7C7A138A-0C44-4791-A20B-280416864A30}" dt="2022-08-01T13:15:18.178" v="2594" actId="700"/>
          <ac:spMkLst>
            <pc:docMk/>
            <pc:sldMk cId="1053489575" sldId="518"/>
            <ac:spMk id="2" creationId="{924822F8-553C-A1BA-2284-6D993B01738F}"/>
          </ac:spMkLst>
        </pc:spChg>
        <pc:spChg chg="add del mod ord">
          <ac:chgData name="Marije van Huffelen" userId="3ad0929d-e140-4927-9844-b5d61bf3c7c0" providerId="ADAL" clId="{7C7A138A-0C44-4791-A20B-280416864A30}" dt="2022-08-01T13:15:18.178" v="2594" actId="700"/>
          <ac:spMkLst>
            <pc:docMk/>
            <pc:sldMk cId="1053489575" sldId="518"/>
            <ac:spMk id="3" creationId="{F515A1B9-863B-8A55-6ED8-093EBFCC73F3}"/>
          </ac:spMkLst>
        </pc:spChg>
        <pc:spChg chg="mod">
          <ac:chgData name="Marije van Huffelen" userId="3ad0929d-e140-4927-9844-b5d61bf3c7c0" providerId="ADAL" clId="{7C7A138A-0C44-4791-A20B-280416864A30}" dt="2022-07-14T11:23:13.476" v="845" actId="6549"/>
          <ac:spMkLst>
            <pc:docMk/>
            <pc:sldMk cId="1053489575" sldId="518"/>
            <ac:spMk id="25" creationId="{00000000-0000-0000-0000-000000000000}"/>
          </ac:spMkLst>
        </pc:spChg>
        <pc:spChg chg="add del">
          <ac:chgData name="Marije van Huffelen" userId="3ad0929d-e140-4927-9844-b5d61bf3c7c0" providerId="ADAL" clId="{7C7A138A-0C44-4791-A20B-280416864A30}" dt="2022-08-01T13:19:11.109" v="2622" actId="478"/>
          <ac:spMkLst>
            <pc:docMk/>
            <pc:sldMk cId="1053489575" sldId="518"/>
            <ac:spMk id="26" creationId="{3A11BDFD-E6D7-718B-CA6E-A31005911BF9}"/>
          </ac:spMkLst>
        </pc:spChg>
      </pc:sldChg>
      <pc:sldChg chg="del modNotesTx">
        <pc:chgData name="Marije van Huffelen" userId="3ad0929d-e140-4927-9844-b5d61bf3c7c0" providerId="ADAL" clId="{7C7A138A-0C44-4791-A20B-280416864A30}" dt="2022-07-14T11:22:43.857" v="841" actId="47"/>
        <pc:sldMkLst>
          <pc:docMk/>
          <pc:sldMk cId="3921488577" sldId="519"/>
        </pc:sldMkLst>
      </pc:sldChg>
      <pc:sldChg chg="addSp delSp modSp mod ord modClrScheme chgLayout">
        <pc:chgData name="Marije van Huffelen" userId="3ad0929d-e140-4927-9844-b5d61bf3c7c0" providerId="ADAL" clId="{7C7A138A-0C44-4791-A20B-280416864A30}" dt="2022-08-01T13:16:38.204" v="2607" actId="700"/>
        <pc:sldMkLst>
          <pc:docMk/>
          <pc:sldMk cId="3870816178" sldId="520"/>
        </pc:sldMkLst>
        <pc:spChg chg="add del mod ord">
          <ac:chgData name="Marije van Huffelen" userId="3ad0929d-e140-4927-9844-b5d61bf3c7c0" providerId="ADAL" clId="{7C7A138A-0C44-4791-A20B-280416864A30}" dt="2022-08-01T13:16:38.204" v="2607" actId="700"/>
          <ac:spMkLst>
            <pc:docMk/>
            <pc:sldMk cId="3870816178" sldId="520"/>
            <ac:spMk id="2" creationId="{9284BEC2-CF41-E065-937F-A46511378EB9}"/>
          </ac:spMkLst>
        </pc:spChg>
        <pc:spChg chg="add mod ord">
          <ac:chgData name="Marije van Huffelen" userId="3ad0929d-e140-4927-9844-b5d61bf3c7c0" providerId="ADAL" clId="{7C7A138A-0C44-4791-A20B-280416864A30}" dt="2022-08-01T13:16:38.204" v="2607" actId="700"/>
          <ac:spMkLst>
            <pc:docMk/>
            <pc:sldMk cId="3870816178" sldId="520"/>
            <ac:spMk id="3" creationId="{9101F325-FC63-0E6E-3E99-F09B2676D8B9}"/>
          </ac:spMkLst>
        </pc:spChg>
        <pc:spChg chg="mod ord">
          <ac:chgData name="Marije van Huffelen" userId="3ad0929d-e140-4927-9844-b5d61bf3c7c0" providerId="ADAL" clId="{7C7A138A-0C44-4791-A20B-280416864A30}" dt="2022-08-01T13:16:38.204" v="2607" actId="700"/>
          <ac:spMkLst>
            <pc:docMk/>
            <pc:sldMk cId="3870816178" sldId="520"/>
            <ac:spMk id="4" creationId="{00000000-0000-0000-0000-000000000000}"/>
          </ac:spMkLst>
        </pc:spChg>
        <pc:spChg chg="del mod ord">
          <ac:chgData name="Marije van Huffelen" userId="3ad0929d-e140-4927-9844-b5d61bf3c7c0" providerId="ADAL" clId="{7C7A138A-0C44-4791-A20B-280416864A30}" dt="2022-08-01T13:13:53.151" v="2577" actId="700"/>
          <ac:spMkLst>
            <pc:docMk/>
            <pc:sldMk cId="3870816178" sldId="520"/>
            <ac:spMk id="7" creationId="{9788CF40-4433-2BC2-5FA5-0A2134B6B383}"/>
          </ac:spMkLst>
        </pc:spChg>
      </pc:sldChg>
      <pc:sldChg chg="del modNotesTx">
        <pc:chgData name="Marije van Huffelen" userId="3ad0929d-e140-4927-9844-b5d61bf3c7c0" providerId="ADAL" clId="{7C7A138A-0C44-4791-A20B-280416864A30}" dt="2022-07-14T13:10:52.171" v="2402" actId="47"/>
        <pc:sldMkLst>
          <pc:docMk/>
          <pc:sldMk cId="1746042079" sldId="533"/>
        </pc:sldMkLst>
      </pc:sldChg>
      <pc:sldChg chg="modSp del mod modClrScheme chgLayout">
        <pc:chgData name="Marije van Huffelen" userId="3ad0929d-e140-4927-9844-b5d61bf3c7c0" providerId="ADAL" clId="{7C7A138A-0C44-4791-A20B-280416864A30}" dt="2022-08-02T09:45:57.196" v="2821" actId="2696"/>
        <pc:sldMkLst>
          <pc:docMk/>
          <pc:sldMk cId="626117805" sldId="534"/>
        </pc:sldMkLst>
        <pc:spChg chg="mod">
          <ac:chgData name="Marije van Huffelen" userId="3ad0929d-e140-4927-9844-b5d61bf3c7c0" providerId="ADAL" clId="{7C7A138A-0C44-4791-A20B-280416864A30}" dt="2022-08-02T09:40:19.200" v="2797" actId="14100"/>
          <ac:spMkLst>
            <pc:docMk/>
            <pc:sldMk cId="626117805" sldId="534"/>
            <ac:spMk id="33" creationId="{00000000-0000-0000-0000-000000000000}"/>
          </ac:spMkLst>
        </pc:spChg>
        <pc:picChg chg="mod">
          <ac:chgData name="Marije van Huffelen" userId="3ad0929d-e140-4927-9844-b5d61bf3c7c0" providerId="ADAL" clId="{7C7A138A-0C44-4791-A20B-280416864A30}" dt="2022-08-02T09:38:56.455" v="2774" actId="1076"/>
          <ac:picMkLst>
            <pc:docMk/>
            <pc:sldMk cId="626117805" sldId="534"/>
            <ac:picMk id="4" creationId="{00000000-0000-0000-0000-000000000000}"/>
          </ac:picMkLst>
        </pc:picChg>
        <pc:picChg chg="mod">
          <ac:chgData name="Marije van Huffelen" userId="3ad0929d-e140-4927-9844-b5d61bf3c7c0" providerId="ADAL" clId="{7C7A138A-0C44-4791-A20B-280416864A30}" dt="2022-08-02T09:41:32.311" v="2812" actId="14100"/>
          <ac:picMkLst>
            <pc:docMk/>
            <pc:sldMk cId="626117805" sldId="534"/>
            <ac:picMk id="5" creationId="{AD034136-477E-44CE-9C25-91185ED99A9C}"/>
          </ac:picMkLst>
        </pc:picChg>
        <pc:picChg chg="mod">
          <ac:chgData name="Marije van Huffelen" userId="3ad0929d-e140-4927-9844-b5d61bf3c7c0" providerId="ADAL" clId="{7C7A138A-0C44-4791-A20B-280416864A30}" dt="2022-08-02T09:41:59.582" v="2814" actId="1076"/>
          <ac:picMkLst>
            <pc:docMk/>
            <pc:sldMk cId="626117805" sldId="534"/>
            <ac:picMk id="6" creationId="{91381DEF-76F7-41D8-90A0-FBC7A860C59F}"/>
          </ac:picMkLst>
        </pc:picChg>
        <pc:picChg chg="mod">
          <ac:chgData name="Marije van Huffelen" userId="3ad0929d-e140-4927-9844-b5d61bf3c7c0" providerId="ADAL" clId="{7C7A138A-0C44-4791-A20B-280416864A30}" dt="2022-08-02T09:41:38.918" v="2813" actId="14100"/>
          <ac:picMkLst>
            <pc:docMk/>
            <pc:sldMk cId="626117805" sldId="534"/>
            <ac:picMk id="8" creationId="{EE393869-ED68-474C-AEC9-EFCA6678CEF0}"/>
          </ac:picMkLst>
        </pc:picChg>
        <pc:picChg chg="mod">
          <ac:chgData name="Marije van Huffelen" userId="3ad0929d-e140-4927-9844-b5d61bf3c7c0" providerId="ADAL" clId="{7C7A138A-0C44-4791-A20B-280416864A30}" dt="2022-08-02T09:40:48.806" v="2805" actId="14100"/>
          <ac:picMkLst>
            <pc:docMk/>
            <pc:sldMk cId="626117805" sldId="534"/>
            <ac:picMk id="9" creationId="{609C60E4-563A-4063-9537-EC303FF61D0C}"/>
          </ac:picMkLst>
        </pc:picChg>
        <pc:picChg chg="mod">
          <ac:chgData name="Marije van Huffelen" userId="3ad0929d-e140-4927-9844-b5d61bf3c7c0" providerId="ADAL" clId="{7C7A138A-0C44-4791-A20B-280416864A30}" dt="2022-08-02T09:40:57.007" v="2808" actId="1076"/>
          <ac:picMkLst>
            <pc:docMk/>
            <pc:sldMk cId="626117805" sldId="534"/>
            <ac:picMk id="10" creationId="{95DDB351-9F7D-4680-96BB-568C07D35EE9}"/>
          </ac:picMkLst>
        </pc:picChg>
        <pc:picChg chg="mod">
          <ac:chgData name="Marije van Huffelen" userId="3ad0929d-e140-4927-9844-b5d61bf3c7c0" providerId="ADAL" clId="{7C7A138A-0C44-4791-A20B-280416864A30}" dt="2022-08-02T09:41:19.198" v="2810" actId="14100"/>
          <ac:picMkLst>
            <pc:docMk/>
            <pc:sldMk cId="626117805" sldId="534"/>
            <ac:picMk id="11" creationId="{5CC4A6E2-26B5-4B45-93FA-22D8BCE0D85D}"/>
          </ac:picMkLst>
        </pc:picChg>
        <pc:picChg chg="mod">
          <ac:chgData name="Marije van Huffelen" userId="3ad0929d-e140-4927-9844-b5d61bf3c7c0" providerId="ADAL" clId="{7C7A138A-0C44-4791-A20B-280416864A30}" dt="2022-08-02T09:41:24.111" v="2811" actId="1076"/>
          <ac:picMkLst>
            <pc:docMk/>
            <pc:sldMk cId="626117805" sldId="534"/>
            <ac:picMk id="12" creationId="{E80E31D2-7492-4096-BB41-7977703A9C57}"/>
          </ac:picMkLst>
        </pc:picChg>
        <pc:picChg chg="mod">
          <ac:chgData name="Marije van Huffelen" userId="3ad0929d-e140-4927-9844-b5d61bf3c7c0" providerId="ADAL" clId="{7C7A138A-0C44-4791-A20B-280416864A30}" dt="2022-08-02T09:40:46.807" v="2804" actId="1076"/>
          <ac:picMkLst>
            <pc:docMk/>
            <pc:sldMk cId="626117805" sldId="534"/>
            <ac:picMk id="13" creationId="{6B10A862-A3EF-44A3-B983-D12E374CF86E}"/>
          </ac:picMkLst>
        </pc:picChg>
        <pc:picChg chg="mod">
          <ac:chgData name="Marije van Huffelen" userId="3ad0929d-e140-4927-9844-b5d61bf3c7c0" providerId="ADAL" clId="{7C7A138A-0C44-4791-A20B-280416864A30}" dt="2022-08-02T09:42:06.630" v="2815" actId="1076"/>
          <ac:picMkLst>
            <pc:docMk/>
            <pc:sldMk cId="626117805" sldId="534"/>
            <ac:picMk id="14" creationId="{CD3008F8-FF17-453D-983A-064DBF12E270}"/>
          </ac:picMkLst>
        </pc:picChg>
        <pc:picChg chg="mod">
          <ac:chgData name="Marije van Huffelen" userId="3ad0929d-e140-4927-9844-b5d61bf3c7c0" providerId="ADAL" clId="{7C7A138A-0C44-4791-A20B-280416864A30}" dt="2022-08-02T09:39:48.916" v="2789" actId="207"/>
          <ac:picMkLst>
            <pc:docMk/>
            <pc:sldMk cId="626117805" sldId="534"/>
            <ac:picMk id="15" creationId="{4C1CAA09-B0E7-405A-9F02-B1EEC616B1A0}"/>
          </ac:picMkLst>
        </pc:picChg>
        <pc:picChg chg="mod">
          <ac:chgData name="Marije van Huffelen" userId="3ad0929d-e140-4927-9844-b5d61bf3c7c0" providerId="ADAL" clId="{7C7A138A-0C44-4791-A20B-280416864A30}" dt="2022-08-02T09:39:08.887" v="2777" actId="1076"/>
          <ac:picMkLst>
            <pc:docMk/>
            <pc:sldMk cId="626117805" sldId="534"/>
            <ac:picMk id="16" creationId="{E61E1E84-88CA-4574-88D1-989D1B0ECFF0}"/>
          </ac:picMkLst>
        </pc:picChg>
        <pc:picChg chg="mod">
          <ac:chgData name="Marije van Huffelen" userId="3ad0929d-e140-4927-9844-b5d61bf3c7c0" providerId="ADAL" clId="{7C7A138A-0C44-4791-A20B-280416864A30}" dt="2022-08-02T09:40:15.720" v="2796" actId="1076"/>
          <ac:picMkLst>
            <pc:docMk/>
            <pc:sldMk cId="626117805" sldId="534"/>
            <ac:picMk id="34" creationId="{C76FBF00-1E29-9A8B-7FDF-12A5895D8EF1}"/>
          </ac:picMkLst>
        </pc:picChg>
      </pc:sldChg>
      <pc:sldChg chg="addSp delSp modSp mod modClrScheme chgLayout">
        <pc:chgData name="Marije van Huffelen" userId="3ad0929d-e140-4927-9844-b5d61bf3c7c0" providerId="ADAL" clId="{7C7A138A-0C44-4791-A20B-280416864A30}" dt="2022-08-01T13:58:30.155" v="2731" actId="1076"/>
        <pc:sldMkLst>
          <pc:docMk/>
          <pc:sldMk cId="3333531293" sldId="535"/>
        </pc:sldMkLst>
        <pc:spChg chg="add del mod ord">
          <ac:chgData name="Marije van Huffelen" userId="3ad0929d-e140-4927-9844-b5d61bf3c7c0" providerId="ADAL" clId="{7C7A138A-0C44-4791-A20B-280416864A30}" dt="2022-08-01T13:17:37.165" v="2617" actId="700"/>
          <ac:spMkLst>
            <pc:docMk/>
            <pc:sldMk cId="3333531293" sldId="535"/>
            <ac:spMk id="2" creationId="{E128465F-F0DC-3F50-0C82-057F6C2D38B2}"/>
          </ac:spMkLst>
        </pc:spChg>
        <pc:spChg chg="mod ord">
          <ac:chgData name="Marije van Huffelen" userId="3ad0929d-e140-4927-9844-b5d61bf3c7c0" providerId="ADAL" clId="{7C7A138A-0C44-4791-A20B-280416864A30}" dt="2022-08-01T13:17:37.165" v="2617" actId="700"/>
          <ac:spMkLst>
            <pc:docMk/>
            <pc:sldMk cId="3333531293" sldId="535"/>
            <ac:spMk id="10" creationId="{00000000-0000-0000-0000-000000000000}"/>
          </ac:spMkLst>
        </pc:spChg>
        <pc:spChg chg="add del">
          <ac:chgData name="Marije van Huffelen" userId="3ad0929d-e140-4927-9844-b5d61bf3c7c0" providerId="ADAL" clId="{7C7A138A-0C44-4791-A20B-280416864A30}" dt="2022-08-01T13:20:40.873" v="2631" actId="22"/>
          <ac:spMkLst>
            <pc:docMk/>
            <pc:sldMk cId="3333531293" sldId="535"/>
            <ac:spMk id="11" creationId="{CAAB178E-B89D-8BD3-5195-143FA55BA016}"/>
          </ac:spMkLst>
        </pc:spChg>
        <pc:spChg chg="add mod">
          <ac:chgData name="Marije van Huffelen" userId="3ad0929d-e140-4927-9844-b5d61bf3c7c0" providerId="ADAL" clId="{7C7A138A-0C44-4791-A20B-280416864A30}" dt="2022-08-01T13:21:13.429" v="2648" actId="1076"/>
          <ac:spMkLst>
            <pc:docMk/>
            <pc:sldMk cId="3333531293" sldId="535"/>
            <ac:spMk id="12" creationId="{8FB1F5DC-7F2A-4A4D-8E22-B8C08557AE4B}"/>
          </ac:spMkLst>
        </pc:spChg>
        <pc:spChg chg="mod">
          <ac:chgData name="Marije van Huffelen" userId="3ad0929d-e140-4927-9844-b5d61bf3c7c0" providerId="ADAL" clId="{7C7A138A-0C44-4791-A20B-280416864A30}" dt="2022-08-01T13:58:28.251" v="2730" actId="1076"/>
          <ac:spMkLst>
            <pc:docMk/>
            <pc:sldMk cId="3333531293" sldId="535"/>
            <ac:spMk id="19" creationId="{00000000-0000-0000-0000-000000000000}"/>
          </ac:spMkLst>
        </pc:spChg>
        <pc:spChg chg="mod">
          <ac:chgData name="Marije van Huffelen" userId="3ad0929d-e140-4927-9844-b5d61bf3c7c0" providerId="ADAL" clId="{7C7A138A-0C44-4791-A20B-280416864A30}" dt="2022-08-01T13:58:30.155" v="2731" actId="1076"/>
          <ac:spMkLst>
            <pc:docMk/>
            <pc:sldMk cId="3333531293" sldId="535"/>
            <ac:spMk id="20" creationId="{00000000-0000-0000-0000-000000000000}"/>
          </ac:spMkLst>
        </pc:spChg>
        <pc:picChg chg="add mod">
          <ac:chgData name="Marije van Huffelen" userId="3ad0929d-e140-4927-9844-b5d61bf3c7c0" providerId="ADAL" clId="{7C7A138A-0C44-4791-A20B-280416864A30}" dt="2022-08-01T13:20:42.459" v="2633" actId="1076"/>
          <ac:picMkLst>
            <pc:docMk/>
            <pc:sldMk cId="3333531293" sldId="535"/>
            <ac:picMk id="8" creationId="{2B761A78-F6D2-6DB0-9BEC-B12C5EAD64E3}"/>
          </ac:picMkLst>
        </pc:picChg>
        <pc:picChg chg="del">
          <ac:chgData name="Marije van Huffelen" userId="3ad0929d-e140-4927-9844-b5d61bf3c7c0" providerId="ADAL" clId="{7C7A138A-0C44-4791-A20B-280416864A30}" dt="2022-08-01T13:20:32.478" v="2628" actId="478"/>
          <ac:picMkLst>
            <pc:docMk/>
            <pc:sldMk cId="3333531293" sldId="535"/>
            <ac:picMk id="16" creationId="{00000000-0000-0000-0000-000000000000}"/>
          </ac:picMkLst>
        </pc:picChg>
      </pc:sldChg>
      <pc:sldChg chg="addSp delSp modSp mod modClrScheme chgLayout">
        <pc:chgData name="Marije van Huffelen" userId="3ad0929d-e140-4927-9844-b5d61bf3c7c0" providerId="ADAL" clId="{7C7A138A-0C44-4791-A20B-280416864A30}" dt="2022-08-01T13:28:28.263" v="2714" actId="700"/>
        <pc:sldMkLst>
          <pc:docMk/>
          <pc:sldMk cId="3480467665" sldId="536"/>
        </pc:sldMkLst>
        <pc:spChg chg="add del mod ord">
          <ac:chgData name="Marije van Huffelen" userId="3ad0929d-e140-4927-9844-b5d61bf3c7c0" providerId="ADAL" clId="{7C7A138A-0C44-4791-A20B-280416864A30}" dt="2022-08-01T13:28:28.263" v="2714" actId="700"/>
          <ac:spMkLst>
            <pc:docMk/>
            <pc:sldMk cId="3480467665" sldId="536"/>
            <ac:spMk id="2" creationId="{93D4E49E-9563-AE15-AA36-09C440B3A3F5}"/>
          </ac:spMkLst>
        </pc:spChg>
        <pc:spChg chg="add del mod ord">
          <ac:chgData name="Marije van Huffelen" userId="3ad0929d-e140-4927-9844-b5d61bf3c7c0" providerId="ADAL" clId="{7C7A138A-0C44-4791-A20B-280416864A30}" dt="2022-08-01T13:28:28.263" v="2714" actId="700"/>
          <ac:spMkLst>
            <pc:docMk/>
            <pc:sldMk cId="3480467665" sldId="536"/>
            <ac:spMk id="3" creationId="{B807AE49-930B-35AD-EF84-5DCA83DFC657}"/>
          </ac:spMkLst>
        </pc:spChg>
        <pc:spChg chg="mod">
          <ac:chgData name="Marije van Huffelen" userId="3ad0929d-e140-4927-9844-b5d61bf3c7c0" providerId="ADAL" clId="{7C7A138A-0C44-4791-A20B-280416864A30}" dt="2022-07-14T12:15:50.792" v="1949" actId="113"/>
          <ac:spMkLst>
            <pc:docMk/>
            <pc:sldMk cId="3480467665" sldId="536"/>
            <ac:spMk id="10" creationId="{00000000-0000-0000-0000-000000000000}"/>
          </ac:spMkLst>
        </pc:spChg>
        <pc:picChg chg="mod modCrop">
          <ac:chgData name="Marije van Huffelen" userId="3ad0929d-e140-4927-9844-b5d61bf3c7c0" providerId="ADAL" clId="{7C7A138A-0C44-4791-A20B-280416864A30}" dt="2022-07-14T12:14:16.443" v="1946" actId="1076"/>
          <ac:picMkLst>
            <pc:docMk/>
            <pc:sldMk cId="3480467665" sldId="536"/>
            <ac:picMk id="4" creationId="{A65E9F39-AA94-3E16-35A8-E04E02B9BE38}"/>
          </ac:picMkLst>
        </pc:picChg>
      </pc:sldChg>
      <pc:sldChg chg="addSp delSp modSp add mod modClrScheme chgLayout">
        <pc:chgData name="Marije van Huffelen" userId="3ad0929d-e140-4927-9844-b5d61bf3c7c0" providerId="ADAL" clId="{7C7A138A-0C44-4791-A20B-280416864A30}" dt="2022-08-01T13:19:01.605" v="2621" actId="478"/>
        <pc:sldMkLst>
          <pc:docMk/>
          <pc:sldMk cId="343314756" sldId="537"/>
        </pc:sldMkLst>
        <pc:spChg chg="del">
          <ac:chgData name="Marije van Huffelen" userId="3ad0929d-e140-4927-9844-b5d61bf3c7c0" providerId="ADAL" clId="{7C7A138A-0C44-4791-A20B-280416864A30}" dt="2022-07-14T11:23:05.832" v="842" actId="700"/>
          <ac:spMkLst>
            <pc:docMk/>
            <pc:sldMk cId="343314756" sldId="537"/>
            <ac:spMk id="2" creationId="{00000000-0000-0000-0000-000000000000}"/>
          </ac:spMkLst>
        </pc:spChg>
        <pc:spChg chg="add del mod ord">
          <ac:chgData name="Marije van Huffelen" userId="3ad0929d-e140-4927-9844-b5d61bf3c7c0" providerId="ADAL" clId="{7C7A138A-0C44-4791-A20B-280416864A30}" dt="2022-08-01T13:15:21.616" v="2595" actId="700"/>
          <ac:spMkLst>
            <pc:docMk/>
            <pc:sldMk cId="343314756" sldId="537"/>
            <ac:spMk id="2" creationId="{FD6B0821-C357-E156-35D4-F0D912A8BAB8}"/>
          </ac:spMkLst>
        </pc:spChg>
        <pc:spChg chg="del">
          <ac:chgData name="Marije van Huffelen" userId="3ad0929d-e140-4927-9844-b5d61bf3c7c0" providerId="ADAL" clId="{7C7A138A-0C44-4791-A20B-280416864A30}" dt="2022-07-14T11:23:05.832" v="842" actId="700"/>
          <ac:spMkLst>
            <pc:docMk/>
            <pc:sldMk cId="343314756" sldId="537"/>
            <ac:spMk id="3" creationId="{00000000-0000-0000-0000-000000000000}"/>
          </ac:spMkLst>
        </pc:spChg>
        <pc:spChg chg="add del mod ord">
          <ac:chgData name="Marije van Huffelen" userId="3ad0929d-e140-4927-9844-b5d61bf3c7c0" providerId="ADAL" clId="{7C7A138A-0C44-4791-A20B-280416864A30}" dt="2022-08-01T13:15:21.616" v="2595" actId="700"/>
          <ac:spMkLst>
            <pc:docMk/>
            <pc:sldMk cId="343314756" sldId="537"/>
            <ac:spMk id="3" creationId="{20EFC63E-1603-EABF-2A6D-85A72D0742FE}"/>
          </ac:spMkLst>
        </pc:spChg>
        <pc:spChg chg="del mod">
          <ac:chgData name="Marije van Huffelen" userId="3ad0929d-e140-4927-9844-b5d61bf3c7c0" providerId="ADAL" clId="{7C7A138A-0C44-4791-A20B-280416864A30}" dt="2022-08-01T13:19:01.605" v="2621" actId="478"/>
          <ac:spMkLst>
            <pc:docMk/>
            <pc:sldMk cId="343314756" sldId="537"/>
            <ac:spMk id="24" creationId="{00000000-0000-0000-0000-000000000000}"/>
          </ac:spMkLst>
        </pc:spChg>
        <pc:spChg chg="mod">
          <ac:chgData name="Marije van Huffelen" userId="3ad0929d-e140-4927-9844-b5d61bf3c7c0" providerId="ADAL" clId="{7C7A138A-0C44-4791-A20B-280416864A30}" dt="2022-08-01T13:15:43.055" v="2599" actId="1076"/>
          <ac:spMkLst>
            <pc:docMk/>
            <pc:sldMk cId="343314756" sldId="537"/>
            <ac:spMk id="25" creationId="{00000000-0000-0000-0000-000000000000}"/>
          </ac:spMkLst>
        </pc:spChg>
      </pc:sldChg>
      <pc:sldChg chg="add del">
        <pc:chgData name="Marije van Huffelen" userId="3ad0929d-e140-4927-9844-b5d61bf3c7c0" providerId="ADAL" clId="{7C7A138A-0C44-4791-A20B-280416864A30}" dt="2022-07-14T11:22:41.880" v="840" actId="2890"/>
        <pc:sldMkLst>
          <pc:docMk/>
          <pc:sldMk cId="1562435299" sldId="538"/>
        </pc:sldMkLst>
      </pc:sldChg>
      <pc:sldChg chg="add del">
        <pc:chgData name="Marije van Huffelen" userId="3ad0929d-e140-4927-9844-b5d61bf3c7c0" providerId="ADAL" clId="{7C7A138A-0C44-4791-A20B-280416864A30}" dt="2022-07-14T11:23:26.805" v="847" actId="47"/>
        <pc:sldMkLst>
          <pc:docMk/>
          <pc:sldMk cId="2660656975" sldId="538"/>
        </pc:sldMkLst>
      </pc:sldChg>
      <pc:sldChg chg="addSp delSp modSp add del mod">
        <pc:chgData name="Marije van Huffelen" userId="3ad0929d-e140-4927-9844-b5d61bf3c7c0" providerId="ADAL" clId="{7C7A138A-0C44-4791-A20B-280416864A30}" dt="2022-07-14T12:38:50.678" v="2130" actId="2890"/>
        <pc:sldMkLst>
          <pc:docMk/>
          <pc:sldMk cId="3131178094" sldId="538"/>
        </pc:sldMkLst>
        <pc:spChg chg="add del mod">
          <ac:chgData name="Marije van Huffelen" userId="3ad0929d-e140-4927-9844-b5d61bf3c7c0" providerId="ADAL" clId="{7C7A138A-0C44-4791-A20B-280416864A30}" dt="2022-07-14T12:38:08.387" v="2122" actId="478"/>
          <ac:spMkLst>
            <pc:docMk/>
            <pc:sldMk cId="3131178094" sldId="538"/>
            <ac:spMk id="5" creationId="{171FED18-7A63-8335-1B28-867A7C67617E}"/>
          </ac:spMkLst>
        </pc:spChg>
        <pc:graphicFrameChg chg="add del mod modGraphic">
          <ac:chgData name="Marije van Huffelen" userId="3ad0929d-e140-4927-9844-b5d61bf3c7c0" providerId="ADAL" clId="{7C7A138A-0C44-4791-A20B-280416864A30}" dt="2022-07-14T12:38:50.346" v="2129" actId="2165"/>
          <ac:graphicFrameMkLst>
            <pc:docMk/>
            <pc:sldMk cId="3131178094" sldId="538"/>
            <ac:graphicFrameMk id="4" creationId="{00000000-0000-0000-0000-000000000000}"/>
          </ac:graphicFrameMkLst>
        </pc:graphicFrameChg>
      </pc:sldChg>
      <pc:sldChg chg="addSp delSp modSp add mod modNotesTx">
        <pc:chgData name="Marije van Huffelen" userId="3ad0929d-e140-4927-9844-b5d61bf3c7c0" providerId="ADAL" clId="{7C7A138A-0C44-4791-A20B-280416864A30}" dt="2022-08-02T11:49:04.430" v="3700" actId="313"/>
        <pc:sldMkLst>
          <pc:docMk/>
          <pc:sldMk cId="3753782809" sldId="538"/>
        </pc:sldMkLst>
        <pc:spChg chg="mod">
          <ac:chgData name="Marije van Huffelen" userId="3ad0929d-e140-4927-9844-b5d61bf3c7c0" providerId="ADAL" clId="{7C7A138A-0C44-4791-A20B-280416864A30}" dt="2022-08-01T13:12:42.532" v="2571"/>
          <ac:spMkLst>
            <pc:docMk/>
            <pc:sldMk cId="3753782809" sldId="538"/>
            <ac:spMk id="2" creationId="{00000000-0000-0000-0000-000000000000}"/>
          </ac:spMkLst>
        </pc:spChg>
        <pc:spChg chg="add del mod">
          <ac:chgData name="Marije van Huffelen" userId="3ad0929d-e140-4927-9844-b5d61bf3c7c0" providerId="ADAL" clId="{7C7A138A-0C44-4791-A20B-280416864A30}" dt="2022-07-14T12:40:21.747" v="2140" actId="3680"/>
          <ac:spMkLst>
            <pc:docMk/>
            <pc:sldMk cId="3753782809" sldId="538"/>
            <ac:spMk id="5" creationId="{9695C1DF-DE7F-52EB-7B28-11D7AA1CA11E}"/>
          </ac:spMkLst>
        </pc:spChg>
        <pc:graphicFrameChg chg="del mod modGraphic">
          <ac:chgData name="Marije van Huffelen" userId="3ad0929d-e140-4927-9844-b5d61bf3c7c0" providerId="ADAL" clId="{7C7A138A-0C44-4791-A20B-280416864A30}" dt="2022-07-14T12:40:16.200" v="2139" actId="478"/>
          <ac:graphicFrameMkLst>
            <pc:docMk/>
            <pc:sldMk cId="3753782809" sldId="538"/>
            <ac:graphicFrameMk id="4" creationId="{00000000-0000-0000-0000-000000000000}"/>
          </ac:graphicFrameMkLst>
        </pc:graphicFrameChg>
        <pc:graphicFrameChg chg="add mod ord modGraphic">
          <ac:chgData name="Marije van Huffelen" userId="3ad0929d-e140-4927-9844-b5d61bf3c7c0" providerId="ADAL" clId="{7C7A138A-0C44-4791-A20B-280416864A30}" dt="2022-07-14T13:20:45.876" v="2517" actId="1076"/>
          <ac:graphicFrameMkLst>
            <pc:docMk/>
            <pc:sldMk cId="3753782809" sldId="538"/>
            <ac:graphicFrameMk id="6" creationId="{3617228B-A5FC-F83C-1873-E20FED222A88}"/>
          </ac:graphicFrameMkLst>
        </pc:graphicFrameChg>
      </pc:sldChg>
      <pc:sldChg chg="addSp delSp modSp add mod">
        <pc:chgData name="Marije van Huffelen" userId="3ad0929d-e140-4927-9844-b5d61bf3c7c0" providerId="ADAL" clId="{7C7A138A-0C44-4791-A20B-280416864A30}" dt="2022-08-01T13:12:42.532" v="2571"/>
        <pc:sldMkLst>
          <pc:docMk/>
          <pc:sldMk cId="1801029806" sldId="539"/>
        </pc:sldMkLst>
        <pc:spChg chg="mod">
          <ac:chgData name="Marije van Huffelen" userId="3ad0929d-e140-4927-9844-b5d61bf3c7c0" providerId="ADAL" clId="{7C7A138A-0C44-4791-A20B-280416864A30}" dt="2022-08-01T13:12:42.532" v="2571"/>
          <ac:spMkLst>
            <pc:docMk/>
            <pc:sldMk cId="1801029806" sldId="539"/>
            <ac:spMk id="2" creationId="{00000000-0000-0000-0000-000000000000}"/>
          </ac:spMkLst>
        </pc:spChg>
        <pc:spChg chg="add del mod">
          <ac:chgData name="Marije van Huffelen" userId="3ad0929d-e140-4927-9844-b5d61bf3c7c0" providerId="ADAL" clId="{7C7A138A-0C44-4791-A20B-280416864A30}" dt="2022-07-14T12:44:14.119" v="2182" actId="3680"/>
          <ac:spMkLst>
            <pc:docMk/>
            <pc:sldMk cId="1801029806" sldId="539"/>
            <ac:spMk id="4" creationId="{F7AD243C-BA42-C4C0-6EE1-40CC5D2C508B}"/>
          </ac:spMkLst>
        </pc:spChg>
        <pc:graphicFrameChg chg="del mod modGraphic">
          <ac:chgData name="Marije van Huffelen" userId="3ad0929d-e140-4927-9844-b5d61bf3c7c0" providerId="ADAL" clId="{7C7A138A-0C44-4791-A20B-280416864A30}" dt="2022-07-14T12:44:10.432" v="2181" actId="478"/>
          <ac:graphicFrameMkLst>
            <pc:docMk/>
            <pc:sldMk cId="1801029806" sldId="539"/>
            <ac:graphicFrameMk id="5" creationId="{00000000-0000-0000-0000-000000000000}"/>
          </ac:graphicFrameMkLst>
        </pc:graphicFrameChg>
        <pc:graphicFrameChg chg="add mod ord modGraphic">
          <ac:chgData name="Marije van Huffelen" userId="3ad0929d-e140-4927-9844-b5d61bf3c7c0" providerId="ADAL" clId="{7C7A138A-0C44-4791-A20B-280416864A30}" dt="2022-07-14T12:45:32.830" v="2199" actId="207"/>
          <ac:graphicFrameMkLst>
            <pc:docMk/>
            <pc:sldMk cId="1801029806" sldId="539"/>
            <ac:graphicFrameMk id="6" creationId="{C21F5235-3672-1CB8-CC1B-9A2733080FD0}"/>
          </ac:graphicFrameMkLst>
        </pc:graphicFrameChg>
      </pc:sldChg>
      <pc:sldChg chg="modSp add del mod">
        <pc:chgData name="Marije van Huffelen" userId="3ad0929d-e140-4927-9844-b5d61bf3c7c0" providerId="ADAL" clId="{7C7A138A-0C44-4791-A20B-280416864A30}" dt="2022-07-14T12:48:27.712" v="2233" actId="2696"/>
        <pc:sldMkLst>
          <pc:docMk/>
          <pc:sldMk cId="2998036390" sldId="540"/>
        </pc:sldMkLst>
        <pc:graphicFrameChg chg="modGraphic">
          <ac:chgData name="Marije van Huffelen" userId="3ad0929d-e140-4927-9844-b5d61bf3c7c0" providerId="ADAL" clId="{7C7A138A-0C44-4791-A20B-280416864A30}" dt="2022-07-14T12:47:58.716" v="2226" actId="14734"/>
          <ac:graphicFrameMkLst>
            <pc:docMk/>
            <pc:sldMk cId="2998036390" sldId="540"/>
            <ac:graphicFrameMk id="5" creationId="{00000000-0000-0000-0000-000000000000}"/>
          </ac:graphicFrameMkLst>
        </pc:graphicFrameChg>
      </pc:sldChg>
      <pc:sldChg chg="addSp delSp modSp add mod">
        <pc:chgData name="Marije van Huffelen" userId="3ad0929d-e140-4927-9844-b5d61bf3c7c0" providerId="ADAL" clId="{7C7A138A-0C44-4791-A20B-280416864A30}" dt="2022-08-01T13:12:42.532" v="2571"/>
        <pc:sldMkLst>
          <pc:docMk/>
          <pc:sldMk cId="3262879656" sldId="541"/>
        </pc:sldMkLst>
        <pc:spChg chg="mod">
          <ac:chgData name="Marije van Huffelen" userId="3ad0929d-e140-4927-9844-b5d61bf3c7c0" providerId="ADAL" clId="{7C7A138A-0C44-4791-A20B-280416864A30}" dt="2022-08-01T13:12:42.532" v="2571"/>
          <ac:spMkLst>
            <pc:docMk/>
            <pc:sldMk cId="3262879656" sldId="541"/>
            <ac:spMk id="2" creationId="{00000000-0000-0000-0000-000000000000}"/>
          </ac:spMkLst>
        </pc:spChg>
        <pc:spChg chg="add del mod">
          <ac:chgData name="Marije van Huffelen" userId="3ad0929d-e140-4927-9844-b5d61bf3c7c0" providerId="ADAL" clId="{7C7A138A-0C44-4791-A20B-280416864A30}" dt="2022-07-14T12:46:48.512" v="2203" actId="3680"/>
          <ac:spMkLst>
            <pc:docMk/>
            <pc:sldMk cId="3262879656" sldId="541"/>
            <ac:spMk id="4" creationId="{80982759-7CDC-E7FA-DF6E-25302619B524}"/>
          </ac:spMkLst>
        </pc:spChg>
        <pc:graphicFrameChg chg="del">
          <ac:chgData name="Marije van Huffelen" userId="3ad0929d-e140-4927-9844-b5d61bf3c7c0" providerId="ADAL" clId="{7C7A138A-0C44-4791-A20B-280416864A30}" dt="2022-07-14T12:46:42.821" v="2202" actId="478"/>
          <ac:graphicFrameMkLst>
            <pc:docMk/>
            <pc:sldMk cId="3262879656" sldId="541"/>
            <ac:graphicFrameMk id="5" creationId="{00000000-0000-0000-0000-000000000000}"/>
          </ac:graphicFrameMkLst>
        </pc:graphicFrameChg>
        <pc:graphicFrameChg chg="add mod ord modGraphic">
          <ac:chgData name="Marije van Huffelen" userId="3ad0929d-e140-4927-9844-b5d61bf3c7c0" providerId="ADAL" clId="{7C7A138A-0C44-4791-A20B-280416864A30}" dt="2022-07-14T12:47:14.654" v="2212" actId="14100"/>
          <ac:graphicFrameMkLst>
            <pc:docMk/>
            <pc:sldMk cId="3262879656" sldId="541"/>
            <ac:graphicFrameMk id="6" creationId="{4491FC61-4589-7C3D-E56B-F3DB2CDA9FBC}"/>
          </ac:graphicFrameMkLst>
        </pc:graphicFrameChg>
      </pc:sldChg>
      <pc:sldChg chg="addSp delSp modSp add del mod">
        <pc:chgData name="Marije van Huffelen" userId="3ad0929d-e140-4927-9844-b5d61bf3c7c0" providerId="ADAL" clId="{7C7A138A-0C44-4791-A20B-280416864A30}" dt="2022-07-14T13:22:51.211" v="2518" actId="2696"/>
        <pc:sldMkLst>
          <pc:docMk/>
          <pc:sldMk cId="2418518832" sldId="542"/>
        </pc:sldMkLst>
        <pc:spChg chg="add del mod">
          <ac:chgData name="Marije van Huffelen" userId="3ad0929d-e140-4927-9844-b5d61bf3c7c0" providerId="ADAL" clId="{7C7A138A-0C44-4791-A20B-280416864A30}" dt="2022-07-14T12:47:47.158" v="2219" actId="3680"/>
          <ac:spMkLst>
            <pc:docMk/>
            <pc:sldMk cId="2418518832" sldId="542"/>
            <ac:spMk id="4" creationId="{51558F85-3EFF-B4B7-C8BF-B6088D96FB27}"/>
          </ac:spMkLst>
        </pc:spChg>
        <pc:graphicFrameChg chg="del modGraphic">
          <ac:chgData name="Marije van Huffelen" userId="3ad0929d-e140-4927-9844-b5d61bf3c7c0" providerId="ADAL" clId="{7C7A138A-0C44-4791-A20B-280416864A30}" dt="2022-07-14T12:47:38.565" v="2218" actId="478"/>
          <ac:graphicFrameMkLst>
            <pc:docMk/>
            <pc:sldMk cId="2418518832" sldId="542"/>
            <ac:graphicFrameMk id="5" creationId="{00000000-0000-0000-0000-000000000000}"/>
          </ac:graphicFrameMkLst>
        </pc:graphicFrameChg>
        <pc:graphicFrameChg chg="add mod ord modGraphic">
          <ac:chgData name="Marije van Huffelen" userId="3ad0929d-e140-4927-9844-b5d61bf3c7c0" providerId="ADAL" clId="{7C7A138A-0C44-4791-A20B-280416864A30}" dt="2022-07-14T12:48:37.976" v="2235" actId="14100"/>
          <ac:graphicFrameMkLst>
            <pc:docMk/>
            <pc:sldMk cId="2418518832" sldId="542"/>
            <ac:graphicFrameMk id="6" creationId="{24BDA9AD-212A-96DA-8199-2C2B6D5F00BB}"/>
          </ac:graphicFrameMkLst>
        </pc:graphicFrameChg>
        <pc:graphicFrameChg chg="add del">
          <ac:chgData name="Marije van Huffelen" userId="3ad0929d-e140-4927-9844-b5d61bf3c7c0" providerId="ADAL" clId="{7C7A138A-0C44-4791-A20B-280416864A30}" dt="2022-07-14T12:47:55.610" v="2224"/>
          <ac:graphicFrameMkLst>
            <pc:docMk/>
            <pc:sldMk cId="2418518832" sldId="542"/>
            <ac:graphicFrameMk id="7" creationId="{A043A2E4-23ED-E507-8B1F-48CE6C1BF218}"/>
          </ac:graphicFrameMkLst>
        </pc:graphicFrameChg>
      </pc:sldChg>
      <pc:sldChg chg="modSp add mod modNotesTx">
        <pc:chgData name="Marije van Huffelen" userId="3ad0929d-e140-4927-9844-b5d61bf3c7c0" providerId="ADAL" clId="{7C7A138A-0C44-4791-A20B-280416864A30}" dt="2022-08-01T13:12:42.532" v="2571"/>
        <pc:sldMkLst>
          <pc:docMk/>
          <pc:sldMk cId="2095400071" sldId="543"/>
        </pc:sldMkLst>
        <pc:spChg chg="mod">
          <ac:chgData name="Marije van Huffelen" userId="3ad0929d-e140-4927-9844-b5d61bf3c7c0" providerId="ADAL" clId="{7C7A138A-0C44-4791-A20B-280416864A30}" dt="2022-08-01T13:12:42.532" v="2571"/>
          <ac:spMkLst>
            <pc:docMk/>
            <pc:sldMk cId="2095400071" sldId="543"/>
            <ac:spMk id="2" creationId="{00000000-0000-0000-0000-000000000000}"/>
          </ac:spMkLst>
        </pc:spChg>
        <pc:graphicFrameChg chg="mod modGraphic">
          <ac:chgData name="Marije van Huffelen" userId="3ad0929d-e140-4927-9844-b5d61bf3c7c0" providerId="ADAL" clId="{7C7A138A-0C44-4791-A20B-280416864A30}" dt="2022-07-14T12:55:36.820" v="2364" actId="1076"/>
          <ac:graphicFrameMkLst>
            <pc:docMk/>
            <pc:sldMk cId="2095400071" sldId="543"/>
            <ac:graphicFrameMk id="6" creationId="{24BDA9AD-212A-96DA-8199-2C2B6D5F00BB}"/>
          </ac:graphicFrameMkLst>
        </pc:graphicFrameChg>
      </pc:sldChg>
      <pc:sldChg chg="add">
        <pc:chgData name="Marije van Huffelen" userId="3ad0929d-e140-4927-9844-b5d61bf3c7c0" providerId="ADAL" clId="{7C7A138A-0C44-4791-A20B-280416864A30}" dt="2022-08-01T13:16:31.019" v="2605"/>
        <pc:sldMkLst>
          <pc:docMk/>
          <pc:sldMk cId="0" sldId="544"/>
        </pc:sldMkLst>
      </pc:sldChg>
      <pc:sldChg chg="add del">
        <pc:chgData name="Marije van Huffelen" userId="3ad0929d-e140-4927-9844-b5d61bf3c7c0" providerId="ADAL" clId="{7C7A138A-0C44-4791-A20B-280416864A30}" dt="2022-07-14T12:53:59.640" v="2291" actId="2696"/>
        <pc:sldMkLst>
          <pc:docMk/>
          <pc:sldMk cId="501101459" sldId="544"/>
        </pc:sldMkLst>
      </pc:sldChg>
      <pc:sldChg chg="add del">
        <pc:chgData name="Marije van Huffelen" userId="3ad0929d-e140-4927-9844-b5d61bf3c7c0" providerId="ADAL" clId="{7C7A138A-0C44-4791-A20B-280416864A30}" dt="2022-08-01T13:15:35.363" v="2597"/>
        <pc:sldMkLst>
          <pc:docMk/>
          <pc:sldMk cId="1011188002" sldId="544"/>
        </pc:sldMkLst>
      </pc:sldChg>
      <pc:sldChg chg="add modNotesTx">
        <pc:chgData name="Marije van Huffelen" userId="3ad0929d-e140-4927-9844-b5d61bf3c7c0" providerId="ADAL" clId="{7C7A138A-0C44-4791-A20B-280416864A30}" dt="2022-08-02T11:38:59.977" v="3405" actId="6549"/>
        <pc:sldMkLst>
          <pc:docMk/>
          <pc:sldMk cId="2001749449" sldId="545"/>
        </pc:sldMkLst>
      </pc:sldChg>
      <pc:sldChg chg="add del">
        <pc:chgData name="Marije van Huffelen" userId="3ad0929d-e140-4927-9844-b5d61bf3c7c0" providerId="ADAL" clId="{7C7A138A-0C44-4791-A20B-280416864A30}" dt="2022-08-01T14:47:23.316" v="2746"/>
        <pc:sldMkLst>
          <pc:docMk/>
          <pc:sldMk cId="2360087440" sldId="545"/>
        </pc:sldMkLst>
      </pc:sldChg>
      <pc:sldChg chg="add del">
        <pc:chgData name="Marije van Huffelen" userId="3ad0929d-e140-4927-9844-b5d61bf3c7c0" providerId="ADAL" clId="{7C7A138A-0C44-4791-A20B-280416864A30}" dt="2022-08-01T13:57:34.309" v="2729"/>
        <pc:sldMkLst>
          <pc:docMk/>
          <pc:sldMk cId="3513754798" sldId="545"/>
        </pc:sldMkLst>
      </pc:sldChg>
      <pc:sldChg chg="add del">
        <pc:chgData name="Marije van Huffelen" userId="3ad0929d-e140-4927-9844-b5d61bf3c7c0" providerId="ADAL" clId="{7C7A138A-0C44-4791-A20B-280416864A30}" dt="2022-08-01T14:47:17.270" v="2744"/>
        <pc:sldMkLst>
          <pc:docMk/>
          <pc:sldMk cId="3548948031" sldId="545"/>
        </pc:sldMkLst>
      </pc:sldChg>
      <pc:sldChg chg="modSp add del mod modNotesTx">
        <pc:chgData name="Marije van Huffelen" userId="3ad0929d-e140-4927-9844-b5d61bf3c7c0" providerId="ADAL" clId="{7C7A138A-0C44-4791-A20B-280416864A30}" dt="2022-08-02T10:01:36.851" v="3250" actId="2696"/>
        <pc:sldMkLst>
          <pc:docMk/>
          <pc:sldMk cId="864960799" sldId="546"/>
        </pc:sldMkLst>
        <pc:spChg chg="mod">
          <ac:chgData name="Marije van Huffelen" userId="3ad0929d-e140-4927-9844-b5d61bf3c7c0" providerId="ADAL" clId="{7C7A138A-0C44-4791-A20B-280416864A30}" dt="2022-08-02T09:58:34.998" v="3226" actId="207"/>
          <ac:spMkLst>
            <pc:docMk/>
            <pc:sldMk cId="864960799" sldId="546"/>
            <ac:spMk id="36" creationId="{566D2768-7E9D-50A4-AC91-58723409439B}"/>
          </ac:spMkLst>
        </pc:spChg>
      </pc:sldChg>
      <pc:sldChg chg="modSp add mod modNotesTx">
        <pc:chgData name="Marije van Huffelen" userId="3ad0929d-e140-4927-9844-b5d61bf3c7c0" providerId="ADAL" clId="{7C7A138A-0C44-4791-A20B-280416864A30}" dt="2022-08-02T11:44:32.655" v="3475" actId="313"/>
        <pc:sldMkLst>
          <pc:docMk/>
          <pc:sldMk cId="674534895" sldId="547"/>
        </pc:sldMkLst>
        <pc:spChg chg="mod">
          <ac:chgData name="Marije van Huffelen" userId="3ad0929d-e140-4927-9844-b5d61bf3c7c0" providerId="ADAL" clId="{7C7A138A-0C44-4791-A20B-280416864A30}" dt="2022-08-02T10:01:21.591" v="3249" actId="207"/>
          <ac:spMkLst>
            <pc:docMk/>
            <pc:sldMk cId="674534895" sldId="547"/>
            <ac:spMk id="7" creationId="{96563A9B-AA5D-0182-AF43-C246F9E98EB6}"/>
          </ac:spMkLst>
        </pc:spChg>
        <pc:spChg chg="mod">
          <ac:chgData name="Marije van Huffelen" userId="3ad0929d-e140-4927-9844-b5d61bf3c7c0" providerId="ADAL" clId="{7C7A138A-0C44-4791-A20B-280416864A30}" dt="2022-08-02T10:01:19.472" v="3248" actId="207"/>
          <ac:spMkLst>
            <pc:docMk/>
            <pc:sldMk cId="674534895" sldId="547"/>
            <ac:spMk id="36" creationId="{566D2768-7E9D-50A4-AC91-58723409439B}"/>
          </ac:spMkLst>
        </pc:spChg>
        <pc:spChg chg="mod">
          <ac:chgData name="Marije van Huffelen" userId="3ad0929d-e140-4927-9844-b5d61bf3c7c0" providerId="ADAL" clId="{7C7A138A-0C44-4791-A20B-280416864A30}" dt="2022-08-02T10:01:17.334" v="3247" actId="207"/>
          <ac:spMkLst>
            <pc:docMk/>
            <pc:sldMk cId="674534895" sldId="547"/>
            <ac:spMk id="42" creationId="{38571C6C-02F2-1D98-8119-A4165A96F0E6}"/>
          </ac:spMkLst>
        </pc:spChg>
        <pc:spChg chg="mod">
          <ac:chgData name="Marije van Huffelen" userId="3ad0929d-e140-4927-9844-b5d61bf3c7c0" providerId="ADAL" clId="{7C7A138A-0C44-4791-A20B-280416864A30}" dt="2022-08-02T10:00:42.246" v="3242" actId="1076"/>
          <ac:spMkLst>
            <pc:docMk/>
            <pc:sldMk cId="674534895" sldId="547"/>
            <ac:spMk id="51" creationId="{A87FB258-DD3A-8FAE-E388-72C1AB64FA2F}"/>
          </ac:spMkLst>
        </pc:spChg>
      </pc:sldChg>
      <pc:sldChg chg="add modNotesTx">
        <pc:chgData name="Marije van Huffelen" userId="3ad0929d-e140-4927-9844-b5d61bf3c7c0" providerId="ADAL" clId="{7C7A138A-0C44-4791-A20B-280416864A30}" dt="2022-08-02T11:44:52.877" v="3476" actId="6549"/>
        <pc:sldMkLst>
          <pc:docMk/>
          <pc:sldMk cId="852415019" sldId="548"/>
        </pc:sldMkLst>
      </pc:sldChg>
      <pc:sldChg chg="modSp add mod ord modNotesTx">
        <pc:chgData name="Marije van Huffelen" userId="3ad0929d-e140-4927-9844-b5d61bf3c7c0" providerId="ADAL" clId="{7C7A138A-0C44-4791-A20B-280416864A30}" dt="2022-08-02T10:24:21.637" v="3344" actId="207"/>
        <pc:sldMkLst>
          <pc:docMk/>
          <pc:sldMk cId="2918647889" sldId="549"/>
        </pc:sldMkLst>
        <pc:spChg chg="mod">
          <ac:chgData name="Marije van Huffelen" userId="3ad0929d-e140-4927-9844-b5d61bf3c7c0" providerId="ADAL" clId="{7C7A138A-0C44-4791-A20B-280416864A30}" dt="2022-08-02T10:02:07.525" v="3256" actId="207"/>
          <ac:spMkLst>
            <pc:docMk/>
            <pc:sldMk cId="2918647889" sldId="549"/>
            <ac:spMk id="4" creationId="{D6CBC9ED-3969-879C-EFC0-89DA32A50F09}"/>
          </ac:spMkLst>
        </pc:spChg>
        <pc:spChg chg="mod">
          <ac:chgData name="Marije van Huffelen" userId="3ad0929d-e140-4927-9844-b5d61bf3c7c0" providerId="ADAL" clId="{7C7A138A-0C44-4791-A20B-280416864A30}" dt="2022-08-02T10:24:21.637" v="3344" actId="207"/>
          <ac:spMkLst>
            <pc:docMk/>
            <pc:sldMk cId="2918647889" sldId="549"/>
            <ac:spMk id="39" creationId="{04D4AE80-BEB9-39FB-1979-20A6D6048F0B}"/>
          </ac:spMkLst>
        </pc:spChg>
        <pc:spChg chg="mod">
          <ac:chgData name="Marije van Huffelen" userId="3ad0929d-e140-4927-9844-b5d61bf3c7c0" providerId="ADAL" clId="{7C7A138A-0C44-4791-A20B-280416864A30}" dt="2022-08-02T10:02:17.320" v="3259" actId="207"/>
          <ac:spMkLst>
            <pc:docMk/>
            <pc:sldMk cId="2918647889" sldId="549"/>
            <ac:spMk id="48" creationId="{0172A4D2-61C0-E29A-BABF-086FC4EDC625}"/>
          </ac:spMkLst>
        </pc:spChg>
        <pc:spChg chg="mod">
          <ac:chgData name="Marije van Huffelen" userId="3ad0929d-e140-4927-9844-b5d61bf3c7c0" providerId="ADAL" clId="{7C7A138A-0C44-4791-A20B-280416864A30}" dt="2022-08-02T10:02:19.832" v="3260" actId="207"/>
          <ac:spMkLst>
            <pc:docMk/>
            <pc:sldMk cId="2918647889" sldId="549"/>
            <ac:spMk id="49" creationId="{35A89A85-CD57-8C9F-831E-E8F4A1575F4F}"/>
          </ac:spMkLst>
        </pc:spChg>
        <pc:spChg chg="mod">
          <ac:chgData name="Marije van Huffelen" userId="3ad0929d-e140-4927-9844-b5d61bf3c7c0" providerId="ADAL" clId="{7C7A138A-0C44-4791-A20B-280416864A30}" dt="2022-08-02T10:02:10.984" v="3257" actId="207"/>
          <ac:spMkLst>
            <pc:docMk/>
            <pc:sldMk cId="2918647889" sldId="549"/>
            <ac:spMk id="51" creationId="{A87FB258-DD3A-8FAE-E388-72C1AB64FA2F}"/>
          </ac:spMkLst>
        </pc:spChg>
      </pc:sldChg>
      <pc:sldMasterChg chg="del delSldLayout">
        <pc:chgData name="Marije van Huffelen" userId="3ad0929d-e140-4927-9844-b5d61bf3c7c0" providerId="ADAL" clId="{7C7A138A-0C44-4791-A20B-280416864A30}" dt="2022-08-01T13:11:52.608" v="2537" actId="2696"/>
        <pc:sldMasterMkLst>
          <pc:docMk/>
          <pc:sldMasterMk cId="1855951208" sldId="2147483726"/>
        </pc:sldMasterMkLst>
        <pc:sldLayoutChg chg="del">
          <pc:chgData name="Marije van Huffelen" userId="3ad0929d-e140-4927-9844-b5d61bf3c7c0" providerId="ADAL" clId="{7C7A138A-0C44-4791-A20B-280416864A30}" dt="2022-08-01T13:11:52.578" v="2525" actId="2696"/>
          <pc:sldLayoutMkLst>
            <pc:docMk/>
            <pc:sldMasterMk cId="1855951208" sldId="2147483726"/>
            <pc:sldLayoutMk cId="2584234153" sldId="2147483727"/>
          </pc:sldLayoutMkLst>
        </pc:sldLayoutChg>
        <pc:sldLayoutChg chg="del">
          <pc:chgData name="Marije van Huffelen" userId="3ad0929d-e140-4927-9844-b5d61bf3c7c0" providerId="ADAL" clId="{7C7A138A-0C44-4791-A20B-280416864A30}" dt="2022-08-01T13:11:52.581" v="2526" actId="2696"/>
          <pc:sldLayoutMkLst>
            <pc:docMk/>
            <pc:sldMasterMk cId="1855951208" sldId="2147483726"/>
            <pc:sldLayoutMk cId="4202844897" sldId="2147483728"/>
          </pc:sldLayoutMkLst>
        </pc:sldLayoutChg>
        <pc:sldLayoutChg chg="del">
          <pc:chgData name="Marije van Huffelen" userId="3ad0929d-e140-4927-9844-b5d61bf3c7c0" providerId="ADAL" clId="{7C7A138A-0C44-4791-A20B-280416864A30}" dt="2022-08-01T13:11:52.583" v="2527" actId="2696"/>
          <pc:sldLayoutMkLst>
            <pc:docMk/>
            <pc:sldMasterMk cId="1855951208" sldId="2147483726"/>
            <pc:sldLayoutMk cId="1677490188" sldId="2147483729"/>
          </pc:sldLayoutMkLst>
        </pc:sldLayoutChg>
        <pc:sldLayoutChg chg="del">
          <pc:chgData name="Marije van Huffelen" userId="3ad0929d-e140-4927-9844-b5d61bf3c7c0" providerId="ADAL" clId="{7C7A138A-0C44-4791-A20B-280416864A30}" dt="2022-08-01T13:11:52.585" v="2528" actId="2696"/>
          <pc:sldLayoutMkLst>
            <pc:docMk/>
            <pc:sldMasterMk cId="1855951208" sldId="2147483726"/>
            <pc:sldLayoutMk cId="248184277" sldId="2147483730"/>
          </pc:sldLayoutMkLst>
        </pc:sldLayoutChg>
        <pc:sldLayoutChg chg="del">
          <pc:chgData name="Marije van Huffelen" userId="3ad0929d-e140-4927-9844-b5d61bf3c7c0" providerId="ADAL" clId="{7C7A138A-0C44-4791-A20B-280416864A30}" dt="2022-08-01T13:11:52.587" v="2529" actId="2696"/>
          <pc:sldLayoutMkLst>
            <pc:docMk/>
            <pc:sldMasterMk cId="1855951208" sldId="2147483726"/>
            <pc:sldLayoutMk cId="4140238011" sldId="2147483731"/>
          </pc:sldLayoutMkLst>
        </pc:sldLayoutChg>
        <pc:sldLayoutChg chg="del">
          <pc:chgData name="Marije van Huffelen" userId="3ad0929d-e140-4927-9844-b5d61bf3c7c0" providerId="ADAL" clId="{7C7A138A-0C44-4791-A20B-280416864A30}" dt="2022-08-01T13:11:52.588" v="2530" actId="2696"/>
          <pc:sldLayoutMkLst>
            <pc:docMk/>
            <pc:sldMasterMk cId="1855951208" sldId="2147483726"/>
            <pc:sldLayoutMk cId="2945696215" sldId="2147483732"/>
          </pc:sldLayoutMkLst>
        </pc:sldLayoutChg>
        <pc:sldLayoutChg chg="del">
          <pc:chgData name="Marije van Huffelen" userId="3ad0929d-e140-4927-9844-b5d61bf3c7c0" providerId="ADAL" clId="{7C7A138A-0C44-4791-A20B-280416864A30}" dt="2022-08-01T13:11:52.591" v="2531" actId="2696"/>
          <pc:sldLayoutMkLst>
            <pc:docMk/>
            <pc:sldMasterMk cId="1855951208" sldId="2147483726"/>
            <pc:sldLayoutMk cId="3097783951" sldId="2147483733"/>
          </pc:sldLayoutMkLst>
        </pc:sldLayoutChg>
        <pc:sldLayoutChg chg="del">
          <pc:chgData name="Marije van Huffelen" userId="3ad0929d-e140-4927-9844-b5d61bf3c7c0" providerId="ADAL" clId="{7C7A138A-0C44-4791-A20B-280416864A30}" dt="2022-08-01T13:11:52.594" v="2532" actId="2696"/>
          <pc:sldLayoutMkLst>
            <pc:docMk/>
            <pc:sldMasterMk cId="1855951208" sldId="2147483726"/>
            <pc:sldLayoutMk cId="3962135451" sldId="2147483734"/>
          </pc:sldLayoutMkLst>
        </pc:sldLayoutChg>
        <pc:sldLayoutChg chg="del">
          <pc:chgData name="Marije van Huffelen" userId="3ad0929d-e140-4927-9844-b5d61bf3c7c0" providerId="ADAL" clId="{7C7A138A-0C44-4791-A20B-280416864A30}" dt="2022-08-01T13:11:52.598" v="2533" actId="2696"/>
          <pc:sldLayoutMkLst>
            <pc:docMk/>
            <pc:sldMasterMk cId="1855951208" sldId="2147483726"/>
            <pc:sldLayoutMk cId="2292546261" sldId="2147483735"/>
          </pc:sldLayoutMkLst>
        </pc:sldLayoutChg>
        <pc:sldLayoutChg chg="del">
          <pc:chgData name="Marije van Huffelen" userId="3ad0929d-e140-4927-9844-b5d61bf3c7c0" providerId="ADAL" clId="{7C7A138A-0C44-4791-A20B-280416864A30}" dt="2022-08-01T13:11:52.600" v="2534" actId="2696"/>
          <pc:sldLayoutMkLst>
            <pc:docMk/>
            <pc:sldMasterMk cId="1855951208" sldId="2147483726"/>
            <pc:sldLayoutMk cId="2557633823" sldId="2147483736"/>
          </pc:sldLayoutMkLst>
        </pc:sldLayoutChg>
        <pc:sldLayoutChg chg="del">
          <pc:chgData name="Marije van Huffelen" userId="3ad0929d-e140-4927-9844-b5d61bf3c7c0" providerId="ADAL" clId="{7C7A138A-0C44-4791-A20B-280416864A30}" dt="2022-08-01T13:11:52.602" v="2535" actId="2696"/>
          <pc:sldLayoutMkLst>
            <pc:docMk/>
            <pc:sldMasterMk cId="1855951208" sldId="2147483726"/>
            <pc:sldLayoutMk cId="574864687" sldId="2147483737"/>
          </pc:sldLayoutMkLst>
        </pc:sldLayoutChg>
        <pc:sldLayoutChg chg="del">
          <pc:chgData name="Marije van Huffelen" userId="3ad0929d-e140-4927-9844-b5d61bf3c7c0" providerId="ADAL" clId="{7C7A138A-0C44-4791-A20B-280416864A30}" dt="2022-08-01T13:11:52.604" v="2536" actId="2696"/>
          <pc:sldLayoutMkLst>
            <pc:docMk/>
            <pc:sldMasterMk cId="1855951208" sldId="2147483726"/>
            <pc:sldLayoutMk cId="3660038598" sldId="2147483755"/>
          </pc:sldLayoutMkLst>
        </pc:sldLayoutChg>
      </pc:sldMasterChg>
      <pc:sldMasterChg chg="modSldLayout">
        <pc:chgData name="Marije van Huffelen" userId="3ad0929d-e140-4927-9844-b5d61bf3c7c0" providerId="ADAL" clId="{7C7A138A-0C44-4791-A20B-280416864A30}" dt="2022-08-01T13:13:14.259" v="2574" actId="20577"/>
        <pc:sldMasterMkLst>
          <pc:docMk/>
          <pc:sldMasterMk cId="3391103840" sldId="2147483770"/>
        </pc:sldMasterMkLst>
        <pc:sldLayoutChg chg="modSp mod">
          <pc:chgData name="Marije van Huffelen" userId="3ad0929d-e140-4927-9844-b5d61bf3c7c0" providerId="ADAL" clId="{7C7A138A-0C44-4791-A20B-280416864A30}" dt="2022-08-01T13:13:14.259" v="2574" actId="20577"/>
          <pc:sldLayoutMkLst>
            <pc:docMk/>
            <pc:sldMasterMk cId="3391103840" sldId="2147483770"/>
            <pc:sldLayoutMk cId="2490627029" sldId="2147483772"/>
          </pc:sldLayoutMkLst>
          <pc:spChg chg="mod">
            <ac:chgData name="Marije van Huffelen" userId="3ad0929d-e140-4927-9844-b5d61bf3c7c0" providerId="ADAL" clId="{7C7A138A-0C44-4791-A20B-280416864A30}" dt="2022-08-01T13:13:10.353" v="2573" actId="20577"/>
            <ac:spMkLst>
              <pc:docMk/>
              <pc:sldMasterMk cId="3391103840" sldId="2147483770"/>
              <pc:sldLayoutMk cId="2490627029" sldId="2147483772"/>
              <ac:spMk id="2" creationId="{00000000-0000-0000-0000-000000000000}"/>
            </ac:spMkLst>
          </pc:spChg>
          <pc:spChg chg="mod">
            <ac:chgData name="Marije van Huffelen" userId="3ad0929d-e140-4927-9844-b5d61bf3c7c0" providerId="ADAL" clId="{7C7A138A-0C44-4791-A20B-280416864A30}" dt="2022-08-01T13:13:06.159" v="2572" actId="20577"/>
            <ac:spMkLst>
              <pc:docMk/>
              <pc:sldMasterMk cId="3391103840" sldId="2147483770"/>
              <pc:sldLayoutMk cId="2490627029" sldId="2147483772"/>
              <ac:spMk id="3" creationId="{00000000-0000-0000-0000-000000000000}"/>
            </ac:spMkLst>
          </pc:spChg>
          <pc:spChg chg="mod">
            <ac:chgData name="Marije van Huffelen" userId="3ad0929d-e140-4927-9844-b5d61bf3c7c0" providerId="ADAL" clId="{7C7A138A-0C44-4791-A20B-280416864A30}" dt="2022-08-01T13:13:14.259" v="2574" actId="20577"/>
            <ac:spMkLst>
              <pc:docMk/>
              <pc:sldMasterMk cId="3391103840" sldId="2147483770"/>
              <pc:sldLayoutMk cId="2490627029" sldId="2147483772"/>
              <ac:spMk id="6" creationId="{00000000-0000-0000-0000-000000000000}"/>
            </ac:spMkLst>
          </pc:spChg>
        </pc:sldLayoutChg>
      </pc:sldMasterChg>
      <pc:sldMasterChg chg="modSp modSldLayout sldLayoutOrd">
        <pc:chgData name="Marije van Huffelen" userId="3ad0929d-e140-4927-9844-b5d61bf3c7c0" providerId="ADAL" clId="{7C7A138A-0C44-4791-A20B-280416864A30}" dt="2022-08-01T13:13:26.952" v="2576" actId="20578"/>
        <pc:sldMasterMkLst>
          <pc:docMk/>
          <pc:sldMasterMk cId="3989602731" sldId="2147483777"/>
        </pc:sldMasterMkLst>
        <pc:spChg chg="mod">
          <ac:chgData name="Marije van Huffelen" userId="3ad0929d-e140-4927-9844-b5d61bf3c7c0" providerId="ADAL" clId="{7C7A138A-0C44-4791-A20B-280416864A30}" dt="2022-07-07T18:32:39.603" v="35" actId="207"/>
          <ac:spMkLst>
            <pc:docMk/>
            <pc:sldMasterMk cId="3989602731" sldId="2147483777"/>
            <ac:spMk id="2" creationId="{00000000-0000-0000-0000-000000000000}"/>
          </ac:spMkLst>
        </pc:spChg>
        <pc:sldLayoutChg chg="modSp">
          <pc:chgData name="Marije van Huffelen" userId="3ad0929d-e140-4927-9844-b5d61bf3c7c0" providerId="ADAL" clId="{7C7A138A-0C44-4791-A20B-280416864A30}" dt="2022-07-07T18:32:53.251" v="37" actId="122"/>
          <pc:sldLayoutMkLst>
            <pc:docMk/>
            <pc:sldMasterMk cId="3989602731" sldId="2147483777"/>
            <pc:sldLayoutMk cId="2358678129" sldId="2147483781"/>
          </pc:sldLayoutMkLst>
          <pc:spChg chg="mod">
            <ac:chgData name="Marije van Huffelen" userId="3ad0929d-e140-4927-9844-b5d61bf3c7c0" providerId="ADAL" clId="{7C7A138A-0C44-4791-A20B-280416864A30}" dt="2022-07-07T18:32:53.251" v="37" actId="122"/>
            <ac:spMkLst>
              <pc:docMk/>
              <pc:sldMasterMk cId="3989602731" sldId="2147483777"/>
              <pc:sldLayoutMk cId="2358678129" sldId="2147483781"/>
              <ac:spMk id="3" creationId="{00000000-0000-0000-0000-000000000000}"/>
            </ac:spMkLst>
          </pc:spChg>
        </pc:sldLayoutChg>
        <pc:sldLayoutChg chg="ord">
          <pc:chgData name="Marije van Huffelen" userId="3ad0929d-e140-4927-9844-b5d61bf3c7c0" providerId="ADAL" clId="{7C7A138A-0C44-4791-A20B-280416864A30}" dt="2022-08-01T13:13:26.952" v="2576" actId="20578"/>
          <pc:sldLayoutMkLst>
            <pc:docMk/>
            <pc:sldMasterMk cId="3989602731" sldId="2147483777"/>
            <pc:sldLayoutMk cId="4037922483" sldId="2147483784"/>
          </pc:sldLayoutMkLst>
        </pc:sldLayoutChg>
      </pc:sldMasterChg>
      <pc:sldMasterChg chg="new del mod addSldLayout delSldLayout">
        <pc:chgData name="Marije van Huffelen" userId="3ad0929d-e140-4927-9844-b5d61bf3c7c0" providerId="ADAL" clId="{7C7A138A-0C44-4791-A20B-280416864A30}" dt="2022-07-07T18:32:22.066" v="33" actId="6938"/>
        <pc:sldMasterMkLst>
          <pc:docMk/>
          <pc:sldMasterMk cId="4147455023" sldId="2147483777"/>
        </pc:sldMasterMkLst>
        <pc:sldLayoutChg chg="new del replId">
          <pc:chgData name="Marije van Huffelen" userId="3ad0929d-e140-4927-9844-b5d61bf3c7c0" providerId="ADAL" clId="{7C7A138A-0C44-4791-A20B-280416864A30}" dt="2022-07-07T18:32:22.066" v="33" actId="6938"/>
          <pc:sldLayoutMkLst>
            <pc:docMk/>
            <pc:sldMasterMk cId="4147455023" sldId="2147483777"/>
            <pc:sldLayoutMk cId="2776599778" sldId="2147483778"/>
          </pc:sldLayoutMkLst>
        </pc:sldLayoutChg>
        <pc:sldLayoutChg chg="new del replId">
          <pc:chgData name="Marije van Huffelen" userId="3ad0929d-e140-4927-9844-b5d61bf3c7c0" providerId="ADAL" clId="{7C7A138A-0C44-4791-A20B-280416864A30}" dt="2022-07-07T18:32:22.066" v="33" actId="6938"/>
          <pc:sldLayoutMkLst>
            <pc:docMk/>
            <pc:sldMasterMk cId="4147455023" sldId="2147483777"/>
            <pc:sldLayoutMk cId="3272720315" sldId="2147483779"/>
          </pc:sldLayoutMkLst>
        </pc:sldLayoutChg>
        <pc:sldLayoutChg chg="new del replId">
          <pc:chgData name="Marije van Huffelen" userId="3ad0929d-e140-4927-9844-b5d61bf3c7c0" providerId="ADAL" clId="{7C7A138A-0C44-4791-A20B-280416864A30}" dt="2022-07-07T18:32:22.066" v="33" actId="6938"/>
          <pc:sldLayoutMkLst>
            <pc:docMk/>
            <pc:sldMasterMk cId="4147455023" sldId="2147483777"/>
            <pc:sldLayoutMk cId="1834434094" sldId="2147483780"/>
          </pc:sldLayoutMkLst>
        </pc:sldLayoutChg>
        <pc:sldLayoutChg chg="new del replId">
          <pc:chgData name="Marije van Huffelen" userId="3ad0929d-e140-4927-9844-b5d61bf3c7c0" providerId="ADAL" clId="{7C7A138A-0C44-4791-A20B-280416864A30}" dt="2022-07-07T18:32:22.066" v="33" actId="6938"/>
          <pc:sldLayoutMkLst>
            <pc:docMk/>
            <pc:sldMasterMk cId="4147455023" sldId="2147483777"/>
            <pc:sldLayoutMk cId="2701707638" sldId="2147483781"/>
          </pc:sldLayoutMkLst>
        </pc:sldLayoutChg>
        <pc:sldLayoutChg chg="new del replId">
          <pc:chgData name="Marije van Huffelen" userId="3ad0929d-e140-4927-9844-b5d61bf3c7c0" providerId="ADAL" clId="{7C7A138A-0C44-4791-A20B-280416864A30}" dt="2022-07-07T18:32:22.066" v="33" actId="6938"/>
          <pc:sldLayoutMkLst>
            <pc:docMk/>
            <pc:sldMasterMk cId="4147455023" sldId="2147483777"/>
            <pc:sldLayoutMk cId="2942005183" sldId="2147483782"/>
          </pc:sldLayoutMkLst>
        </pc:sldLayoutChg>
        <pc:sldLayoutChg chg="new del replId">
          <pc:chgData name="Marije van Huffelen" userId="3ad0929d-e140-4927-9844-b5d61bf3c7c0" providerId="ADAL" clId="{7C7A138A-0C44-4791-A20B-280416864A30}" dt="2022-07-07T18:32:22.066" v="33" actId="6938"/>
          <pc:sldLayoutMkLst>
            <pc:docMk/>
            <pc:sldMasterMk cId="4147455023" sldId="2147483777"/>
            <pc:sldLayoutMk cId="3588796648" sldId="2147483783"/>
          </pc:sldLayoutMkLst>
        </pc:sldLayoutChg>
        <pc:sldLayoutChg chg="new del replId">
          <pc:chgData name="Marije van Huffelen" userId="3ad0929d-e140-4927-9844-b5d61bf3c7c0" providerId="ADAL" clId="{7C7A138A-0C44-4791-A20B-280416864A30}" dt="2022-07-07T18:32:22.066" v="33" actId="6938"/>
          <pc:sldLayoutMkLst>
            <pc:docMk/>
            <pc:sldMasterMk cId="4147455023" sldId="2147483777"/>
            <pc:sldLayoutMk cId="1264951861" sldId="2147483784"/>
          </pc:sldLayoutMkLst>
        </pc:sldLayoutChg>
        <pc:sldLayoutChg chg="new del replId">
          <pc:chgData name="Marije van Huffelen" userId="3ad0929d-e140-4927-9844-b5d61bf3c7c0" providerId="ADAL" clId="{7C7A138A-0C44-4791-A20B-280416864A30}" dt="2022-07-07T18:32:22.066" v="33" actId="6938"/>
          <pc:sldLayoutMkLst>
            <pc:docMk/>
            <pc:sldMasterMk cId="4147455023" sldId="2147483777"/>
            <pc:sldLayoutMk cId="380853472" sldId="2147483785"/>
          </pc:sldLayoutMkLst>
        </pc:sldLayoutChg>
        <pc:sldLayoutChg chg="new del replId">
          <pc:chgData name="Marije van Huffelen" userId="3ad0929d-e140-4927-9844-b5d61bf3c7c0" providerId="ADAL" clId="{7C7A138A-0C44-4791-A20B-280416864A30}" dt="2022-07-07T18:32:22.066" v="33" actId="6938"/>
          <pc:sldLayoutMkLst>
            <pc:docMk/>
            <pc:sldMasterMk cId="4147455023" sldId="2147483777"/>
            <pc:sldLayoutMk cId="1962663554" sldId="2147483786"/>
          </pc:sldLayoutMkLst>
        </pc:sldLayoutChg>
        <pc:sldLayoutChg chg="new del replId">
          <pc:chgData name="Marije van Huffelen" userId="3ad0929d-e140-4927-9844-b5d61bf3c7c0" providerId="ADAL" clId="{7C7A138A-0C44-4791-A20B-280416864A30}" dt="2022-07-07T18:32:22.066" v="33" actId="6938"/>
          <pc:sldLayoutMkLst>
            <pc:docMk/>
            <pc:sldMasterMk cId="4147455023" sldId="2147483777"/>
            <pc:sldLayoutMk cId="1493613080" sldId="2147483787"/>
          </pc:sldLayoutMkLst>
        </pc:sldLayoutChg>
        <pc:sldLayoutChg chg="new del replId">
          <pc:chgData name="Marije van Huffelen" userId="3ad0929d-e140-4927-9844-b5d61bf3c7c0" providerId="ADAL" clId="{7C7A138A-0C44-4791-A20B-280416864A30}" dt="2022-07-07T18:32:22.066" v="33" actId="6938"/>
          <pc:sldLayoutMkLst>
            <pc:docMk/>
            <pc:sldMasterMk cId="4147455023" sldId="2147483777"/>
            <pc:sldLayoutMk cId="3374986999" sldId="2147483788"/>
          </pc:sldLayoutMkLst>
        </pc:sldLayoutChg>
      </pc:sldMasterChg>
    </pc:docChg>
  </pc:docChgLst>
  <pc:docChgLst>
    <pc:chgData name="Marije van Huffelen" userId="S::marije.vanhuffelen@cavaria.be::3ad0929d-e140-4927-9844-b5d61bf3c7c0" providerId="AD" clId="Web-{F3A7C1E2-7B5E-2536-90B7-75293C7F75A1}"/>
    <pc:docChg chg="modSld">
      <pc:chgData name="Marije van Huffelen" userId="S::marije.vanhuffelen@cavaria.be::3ad0929d-e140-4927-9844-b5d61bf3c7c0" providerId="AD" clId="Web-{F3A7C1E2-7B5E-2536-90B7-75293C7F75A1}" dt="2022-08-01T12:51:46.082" v="83"/>
      <pc:docMkLst>
        <pc:docMk/>
      </pc:docMkLst>
      <pc:sldChg chg="modNotes">
        <pc:chgData name="Marije van Huffelen" userId="S::marije.vanhuffelen@cavaria.be::3ad0929d-e140-4927-9844-b5d61bf3c7c0" providerId="AD" clId="Web-{F3A7C1E2-7B5E-2536-90B7-75293C7F75A1}" dt="2022-08-01T12:51:24.050" v="81"/>
        <pc:sldMkLst>
          <pc:docMk/>
          <pc:sldMk cId="1026184132" sldId="265"/>
        </pc:sldMkLst>
      </pc:sldChg>
      <pc:sldChg chg="modNotes">
        <pc:chgData name="Marije van Huffelen" userId="S::marije.vanhuffelen@cavaria.be::3ad0929d-e140-4927-9844-b5d61bf3c7c0" providerId="AD" clId="Web-{F3A7C1E2-7B5E-2536-90B7-75293C7F75A1}" dt="2022-08-01T12:51:46.082" v="83"/>
        <pc:sldMkLst>
          <pc:docMk/>
          <pc:sldMk cId="2831440834" sldId="270"/>
        </pc:sldMkLst>
      </pc:sldChg>
      <pc:sldChg chg="modNotes">
        <pc:chgData name="Marije van Huffelen" userId="S::marije.vanhuffelen@cavaria.be::3ad0929d-e140-4927-9844-b5d61bf3c7c0" providerId="AD" clId="Web-{F3A7C1E2-7B5E-2536-90B7-75293C7F75A1}" dt="2022-08-01T12:51:16.659" v="79"/>
        <pc:sldMkLst>
          <pc:docMk/>
          <pc:sldMk cId="1798609144" sldId="299"/>
        </pc:sldMkLst>
      </pc:sldChg>
      <pc:sldChg chg="modNotes">
        <pc:chgData name="Marije van Huffelen" userId="S::marije.vanhuffelen@cavaria.be::3ad0929d-e140-4927-9844-b5d61bf3c7c0" providerId="AD" clId="Web-{F3A7C1E2-7B5E-2536-90B7-75293C7F75A1}" dt="2022-08-01T12:50:37.377" v="75"/>
        <pc:sldMkLst>
          <pc:docMk/>
          <pc:sldMk cId="1913815567" sldId="318"/>
        </pc:sldMkLst>
      </pc:sldChg>
      <pc:sldChg chg="modNotes">
        <pc:chgData name="Marije van Huffelen" userId="S::marije.vanhuffelen@cavaria.be::3ad0929d-e140-4927-9844-b5d61bf3c7c0" providerId="AD" clId="Web-{F3A7C1E2-7B5E-2536-90B7-75293C7F75A1}" dt="2022-08-01T12:51:06.706" v="77"/>
        <pc:sldMkLst>
          <pc:docMk/>
          <pc:sldMk cId="892089238" sldId="329"/>
        </pc:sldMkLst>
      </pc:sldChg>
      <pc:sldChg chg="modNotes">
        <pc:chgData name="Marije van Huffelen" userId="S::marije.vanhuffelen@cavaria.be::3ad0929d-e140-4927-9844-b5d61bf3c7c0" providerId="AD" clId="Web-{F3A7C1E2-7B5E-2536-90B7-75293C7F75A1}" dt="2022-08-01T12:49:45.579" v="13"/>
        <pc:sldMkLst>
          <pc:docMk/>
          <pc:sldMk cId="1647308674" sldId="480"/>
        </pc:sldMkLst>
      </pc:sldChg>
      <pc:sldChg chg="modSp modNotes">
        <pc:chgData name="Marije van Huffelen" userId="S::marije.vanhuffelen@cavaria.be::3ad0929d-e140-4927-9844-b5d61bf3c7c0" providerId="AD" clId="Web-{F3A7C1E2-7B5E-2536-90B7-75293C7F75A1}" dt="2022-08-01T12:49:02.015" v="8"/>
        <pc:sldMkLst>
          <pc:docMk/>
          <pc:sldMk cId="343314756" sldId="537"/>
        </pc:sldMkLst>
        <pc:spChg chg="mod">
          <ac:chgData name="Marije van Huffelen" userId="S::marije.vanhuffelen@cavaria.be::3ad0929d-e140-4927-9844-b5d61bf3c7c0" providerId="AD" clId="Web-{F3A7C1E2-7B5E-2536-90B7-75293C7F75A1}" dt="2022-08-01T12:48:43.234" v="3" actId="20577"/>
          <ac:spMkLst>
            <pc:docMk/>
            <pc:sldMk cId="343314756" sldId="537"/>
            <ac:spMk id="25" creationId="{00000000-0000-0000-0000-000000000000}"/>
          </ac:spMkLst>
        </pc:spChg>
      </pc:sldChg>
    </pc:docChg>
  </pc:docChgLst>
  <pc:docChgLst>
    <pc:chgData name="Els Verbeelen" userId="S::els.verbeelen@cavaria.be::c6e6fa81-26b4-40ed-931c-ed4df40a6a2c" providerId="AD" clId="Web-{B7BB7440-28A0-E19F-3060-1790579F579B}"/>
    <pc:docChg chg="delSld modSld">
      <pc:chgData name="Els Verbeelen" userId="S::els.verbeelen@cavaria.be::c6e6fa81-26b4-40ed-931c-ed4df40a6a2c" providerId="AD" clId="Web-{B7BB7440-28A0-E19F-3060-1790579F579B}" dt="2022-07-14T13:25:25.880" v="37"/>
      <pc:docMkLst>
        <pc:docMk/>
      </pc:docMkLst>
      <pc:sldChg chg="modSp">
        <pc:chgData name="Els Verbeelen" userId="S::els.verbeelen@cavaria.be::c6e6fa81-26b4-40ed-931c-ed4df40a6a2c" providerId="AD" clId="Web-{B7BB7440-28A0-E19F-3060-1790579F579B}" dt="2022-07-14T13:07:32.060" v="13" actId="20577"/>
        <pc:sldMkLst>
          <pc:docMk/>
          <pc:sldMk cId="1437293531" sldId="261"/>
        </pc:sldMkLst>
        <pc:spChg chg="mod">
          <ac:chgData name="Els Verbeelen" userId="S::els.verbeelen@cavaria.be::c6e6fa81-26b4-40ed-931c-ed4df40a6a2c" providerId="AD" clId="Web-{B7BB7440-28A0-E19F-3060-1790579F579B}" dt="2022-07-14T13:07:32.060" v="13" actId="20577"/>
          <ac:spMkLst>
            <pc:docMk/>
            <pc:sldMk cId="1437293531" sldId="261"/>
            <ac:spMk id="3" creationId="{00000000-0000-0000-0000-000000000000}"/>
          </ac:spMkLst>
        </pc:spChg>
      </pc:sldChg>
      <pc:sldChg chg="modNotes">
        <pc:chgData name="Els Verbeelen" userId="S::els.verbeelen@cavaria.be::c6e6fa81-26b4-40ed-931c-ed4df40a6a2c" providerId="AD" clId="Web-{B7BB7440-28A0-E19F-3060-1790579F579B}" dt="2022-07-14T13:05:19.369" v="3"/>
        <pc:sldMkLst>
          <pc:docMk/>
          <pc:sldMk cId="55328214" sldId="264"/>
        </pc:sldMkLst>
      </pc:sldChg>
      <pc:sldChg chg="modNotes">
        <pc:chgData name="Els Verbeelen" userId="S::els.verbeelen@cavaria.be::c6e6fa81-26b4-40ed-931c-ed4df40a6a2c" providerId="AD" clId="Web-{B7BB7440-28A0-E19F-3060-1790579F579B}" dt="2022-07-14T13:08:21.889" v="15"/>
        <pc:sldMkLst>
          <pc:docMk/>
          <pc:sldMk cId="1026184132" sldId="265"/>
        </pc:sldMkLst>
      </pc:sldChg>
      <pc:sldChg chg="modNotes">
        <pc:chgData name="Els Verbeelen" userId="S::els.verbeelen@cavaria.be::c6e6fa81-26b4-40ed-931c-ed4df40a6a2c" providerId="AD" clId="Web-{B7BB7440-28A0-E19F-3060-1790579F579B}" dt="2022-07-14T13:11:28.565" v="17"/>
        <pc:sldMkLst>
          <pc:docMk/>
          <pc:sldMk cId="2831440834" sldId="270"/>
        </pc:sldMkLst>
      </pc:sldChg>
      <pc:sldChg chg="modNotes">
        <pc:chgData name="Els Verbeelen" userId="S::els.verbeelen@cavaria.be::c6e6fa81-26b4-40ed-931c-ed4df40a6a2c" providerId="AD" clId="Web-{B7BB7440-28A0-E19F-3060-1790579F579B}" dt="2022-07-14T13:19:15.075" v="35"/>
        <pc:sldMkLst>
          <pc:docMk/>
          <pc:sldMk cId="706293385" sldId="287"/>
        </pc:sldMkLst>
      </pc:sldChg>
      <pc:sldChg chg="modNotes">
        <pc:chgData name="Els Verbeelen" userId="S::els.verbeelen@cavaria.be::c6e6fa81-26b4-40ed-931c-ed4df40a6a2c" providerId="AD" clId="Web-{B7BB7440-28A0-E19F-3060-1790579F579B}" dt="2022-07-14T13:17:03.385" v="31"/>
        <pc:sldMkLst>
          <pc:docMk/>
          <pc:sldMk cId="3950720116" sldId="333"/>
        </pc:sldMkLst>
      </pc:sldChg>
      <pc:sldChg chg="modNotes">
        <pc:chgData name="Els Verbeelen" userId="S::els.verbeelen@cavaria.be::c6e6fa81-26b4-40ed-931c-ed4df40a6a2c" providerId="AD" clId="Web-{B7BB7440-28A0-E19F-3060-1790579F579B}" dt="2022-07-14T13:17:40.323" v="33"/>
        <pc:sldMkLst>
          <pc:docMk/>
          <pc:sldMk cId="1819591856" sldId="334"/>
        </pc:sldMkLst>
      </pc:sldChg>
      <pc:sldChg chg="modNotes">
        <pc:chgData name="Els Verbeelen" userId="S::els.verbeelen@cavaria.be::c6e6fa81-26b4-40ed-931c-ed4df40a6a2c" providerId="AD" clId="Web-{B7BB7440-28A0-E19F-3060-1790579F579B}" dt="2022-07-14T13:25:25.880" v="37"/>
        <pc:sldMkLst>
          <pc:docMk/>
          <pc:sldMk cId="1380260333" sldId="353"/>
        </pc:sldMkLst>
      </pc:sldChg>
      <pc:sldChg chg="addCm modNotes">
        <pc:chgData name="Els Verbeelen" userId="S::els.verbeelen@cavaria.be::c6e6fa81-26b4-40ed-931c-ed4df40a6a2c" providerId="AD" clId="Web-{B7BB7440-28A0-E19F-3060-1790579F579B}" dt="2022-07-14T13:16:17.915" v="27"/>
        <pc:sldMkLst>
          <pc:docMk/>
          <pc:sldMk cId="630875553" sldId="354"/>
        </pc:sldMkLst>
      </pc:sldChg>
      <pc:sldChg chg="del">
        <pc:chgData name="Els Verbeelen" userId="S::els.verbeelen@cavaria.be::c6e6fa81-26b4-40ed-931c-ed4df40a6a2c" providerId="AD" clId="Web-{B7BB7440-28A0-E19F-3060-1790579F579B}" dt="2022-07-14T13:15:15.398" v="21"/>
        <pc:sldMkLst>
          <pc:docMk/>
          <pc:sldMk cId="3760396402" sldId="512"/>
        </pc:sldMkLst>
      </pc:sldChg>
      <pc:sldChg chg="addCm">
        <pc:chgData name="Els Verbeelen" userId="S::els.verbeelen@cavaria.be::c6e6fa81-26b4-40ed-931c-ed4df40a6a2c" providerId="AD" clId="Web-{B7BB7440-28A0-E19F-3060-1790579F579B}" dt="2022-07-14T13:16:33.978" v="28"/>
        <pc:sldMkLst>
          <pc:docMk/>
          <pc:sldMk cId="2135978806" sldId="513"/>
        </pc:sldMkLst>
      </pc:sldChg>
      <pc:sldChg chg="addCm modNotes">
        <pc:chgData name="Els Verbeelen" userId="S::els.verbeelen@cavaria.be::c6e6fa81-26b4-40ed-931c-ed4df40a6a2c" providerId="AD" clId="Web-{B7BB7440-28A0-E19F-3060-1790579F579B}" dt="2022-07-14T13:14:46.726" v="19"/>
        <pc:sldMkLst>
          <pc:docMk/>
          <pc:sldMk cId="626117805" sldId="534"/>
        </pc:sldMkLst>
      </pc:sldChg>
    </pc:docChg>
  </pc:docChgLst>
  <pc:docChgLst>
    <pc:chgData name="Els Verbeelen" userId="S::els.verbeelen@cavaria.be::c6e6fa81-26b4-40ed-931c-ed4df40a6a2c" providerId="AD" clId="Web-{BEDC84AD-57FF-B07D-3E76-C110C4D1EBA8}"/>
    <pc:docChg chg="modSld">
      <pc:chgData name="Els Verbeelen" userId="S::els.verbeelen@cavaria.be::c6e6fa81-26b4-40ed-931c-ed4df40a6a2c" providerId="AD" clId="Web-{BEDC84AD-57FF-B07D-3E76-C110C4D1EBA8}" dt="2022-08-01T12:51:03.917" v="1"/>
      <pc:docMkLst>
        <pc:docMk/>
      </pc:docMkLst>
      <pc:sldChg chg="modNotes">
        <pc:chgData name="Els Verbeelen" userId="S::els.verbeelen@cavaria.be::c6e6fa81-26b4-40ed-931c-ed4df40a6a2c" providerId="AD" clId="Web-{BEDC84AD-57FF-B07D-3E76-C110C4D1EBA8}" dt="2022-08-01T12:51:03.917" v="1"/>
        <pc:sldMkLst>
          <pc:docMk/>
          <pc:sldMk cId="4040873538" sldId="32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2837FB-BD55-4989-BF32-1E9FFD7E0302}" type="datetimeFigureOut">
              <a:rPr lang="nl-NL" smtClean="0"/>
              <a:t>20-9-2022</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65F967-D461-4632-91AF-76F2C1D06560}" type="slidenum">
              <a:rPr lang="nl-NL" smtClean="0"/>
              <a:t>‹nr.›</a:t>
            </a:fld>
            <a:endParaRPr lang="nl-NL"/>
          </a:p>
        </p:txBody>
      </p:sp>
    </p:spTree>
    <p:extLst>
      <p:ext uri="{BB962C8B-B14F-4D97-AF65-F5344CB8AC3E}">
        <p14:creationId xmlns:p14="http://schemas.microsoft.com/office/powerpoint/2010/main" val="2274809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B0B647-DE31-4AF0-A8DC-06A6DCCFCD3D}" type="datetimeFigureOut">
              <a:rPr lang="nl-BE" smtClean="0"/>
              <a:t>20/09/2022</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EF02A-BFBF-4463-A278-576529B0F68A}" type="slidenum">
              <a:rPr lang="nl-BE" smtClean="0"/>
              <a:t>‹nr.›</a:t>
            </a:fld>
            <a:endParaRPr lang="nl-BE"/>
          </a:p>
        </p:txBody>
      </p:sp>
    </p:spTree>
    <p:extLst>
      <p:ext uri="{BB962C8B-B14F-4D97-AF65-F5344CB8AC3E}">
        <p14:creationId xmlns:p14="http://schemas.microsoft.com/office/powerpoint/2010/main" val="2093519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3" Type="http://schemas.openxmlformats.org/officeDocument/2006/relationships/hyperlink" Target="https://en.wikipedia.org/wiki/Third_gender" TargetMode="External"/><Relationship Id="rId18" Type="http://schemas.openxmlformats.org/officeDocument/2006/relationships/hyperlink" Target="https://en.wikipedia.org/wiki/Indonesia" TargetMode="External"/><Relationship Id="rId26" Type="http://schemas.openxmlformats.org/officeDocument/2006/relationships/hyperlink" Target="https://en.wikipedia.org/wiki/Bangladesh" TargetMode="External"/><Relationship Id="rId3" Type="http://schemas.openxmlformats.org/officeDocument/2006/relationships/hyperlink" Target="https://nl.wikipedia.org/wiki/Zuid-Azi%C3%AB" TargetMode="External"/><Relationship Id="rId21" Type="http://schemas.openxmlformats.org/officeDocument/2006/relationships/hyperlink" Target="https://en.wikipedia.org/wiki/Gender_binary" TargetMode="External"/><Relationship Id="rId34" Type="http://schemas.openxmlformats.org/officeDocument/2006/relationships/hyperlink" Target="https://en.wikipedia.org/wiki/Priest" TargetMode="External"/><Relationship Id="rId7" Type="http://schemas.openxmlformats.org/officeDocument/2006/relationships/hyperlink" Target="https://nl.wikipedia.org/wiki/Bangladesh" TargetMode="External"/><Relationship Id="rId12" Type="http://schemas.openxmlformats.org/officeDocument/2006/relationships/hyperlink" Target="https://en.wikipedia.org/wiki/Indigenous_peoples_of_the_Americas" TargetMode="External"/><Relationship Id="rId17" Type="http://schemas.openxmlformats.org/officeDocument/2006/relationships/hyperlink" Target="https://en.wikipedia.org/wiki/South_Sulawesi" TargetMode="External"/><Relationship Id="rId25" Type="http://schemas.openxmlformats.org/officeDocument/2006/relationships/hyperlink" Target="https://en.wikipedia.org/wiki/India" TargetMode="External"/><Relationship Id="rId33" Type="http://schemas.openxmlformats.org/officeDocument/2006/relationships/hyperlink" Target="https://en.wikipedia.org/wiki/Shaman" TargetMode="External"/><Relationship Id="rId2" Type="http://schemas.openxmlformats.org/officeDocument/2006/relationships/slide" Target="../slides/slide18.xml"/><Relationship Id="rId16" Type="http://schemas.openxmlformats.org/officeDocument/2006/relationships/hyperlink" Target="https://en.wikipedia.org/wiki/Ethnic_group" TargetMode="External"/><Relationship Id="rId20" Type="http://schemas.openxmlformats.org/officeDocument/2006/relationships/hyperlink" Target="https://en.wikipedia.org/wiki/Gender_in_Bugis_society#cite_note-2" TargetMode="External"/><Relationship Id="rId29" Type="http://schemas.openxmlformats.org/officeDocument/2006/relationships/hyperlink" Target="https://en.wikipedia.org/wiki/Transgender_men" TargetMode="External"/><Relationship Id="rId1" Type="http://schemas.openxmlformats.org/officeDocument/2006/relationships/notesMaster" Target="../notesMasters/notesMaster1.xml"/><Relationship Id="rId6" Type="http://schemas.openxmlformats.org/officeDocument/2006/relationships/hyperlink" Target="https://nl.wikipedia.org/wiki/Pakistan" TargetMode="External"/><Relationship Id="rId11" Type="http://schemas.openxmlformats.org/officeDocument/2006/relationships/hyperlink" Target="https://en.wikipedia.org/wiki/Umbrella_term" TargetMode="External"/><Relationship Id="rId24" Type="http://schemas.openxmlformats.org/officeDocument/2006/relationships/hyperlink" Target="https://en.wikipedia.org/wiki/Malaysia" TargetMode="External"/><Relationship Id="rId32" Type="http://schemas.openxmlformats.org/officeDocument/2006/relationships/hyperlink" Target="https://en.wikipedia.org/wiki/Intersex" TargetMode="External"/><Relationship Id="rId5" Type="http://schemas.openxmlformats.org/officeDocument/2006/relationships/hyperlink" Target="https://nl.wikipedia.org/wiki/Transgender" TargetMode="External"/><Relationship Id="rId15" Type="http://schemas.openxmlformats.org/officeDocument/2006/relationships/hyperlink" Target="https://en.wikipedia.org/wiki/Bugis" TargetMode="External"/><Relationship Id="rId23" Type="http://schemas.openxmlformats.org/officeDocument/2006/relationships/hyperlink" Target="https://en.wikipedia.org/wiki/Thailand" TargetMode="External"/><Relationship Id="rId28" Type="http://schemas.openxmlformats.org/officeDocument/2006/relationships/hyperlink" Target="https://en.wikipedia.org/wiki/Cisgender_women" TargetMode="External"/><Relationship Id="rId10" Type="http://schemas.openxmlformats.org/officeDocument/2006/relationships/hyperlink" Target="https://en.wikipedia.org/wiki/Pan-Indian" TargetMode="External"/><Relationship Id="rId19" Type="http://schemas.openxmlformats.org/officeDocument/2006/relationships/hyperlink" Target="https://en.wikipedia.org/wiki/Gender_in_Bugis_society#cite_note-1" TargetMode="External"/><Relationship Id="rId31" Type="http://schemas.openxmlformats.org/officeDocument/2006/relationships/hyperlink" Target="https://en.wikipedia.org/wiki/Androgynous" TargetMode="External"/><Relationship Id="rId4" Type="http://schemas.openxmlformats.org/officeDocument/2006/relationships/hyperlink" Target="https://nl.wikipedia.org/wiki/India" TargetMode="External"/><Relationship Id="rId9" Type="http://schemas.openxmlformats.org/officeDocument/2006/relationships/hyperlink" Target="https://nl.wikipedia.org/wiki/Hijra_Farsi" TargetMode="External"/><Relationship Id="rId14" Type="http://schemas.openxmlformats.org/officeDocument/2006/relationships/hyperlink" Target="https://en.wikipedia.org/wiki/Gender_variance" TargetMode="External"/><Relationship Id="rId22" Type="http://schemas.openxmlformats.org/officeDocument/2006/relationships/hyperlink" Target="https://en.wikipedia.org/wiki/Gender" TargetMode="External"/><Relationship Id="rId27" Type="http://schemas.openxmlformats.org/officeDocument/2006/relationships/hyperlink" Target="https://en.wikipedia.org/wiki/Cisgender_men" TargetMode="External"/><Relationship Id="rId30" Type="http://schemas.openxmlformats.org/officeDocument/2006/relationships/hyperlink" Target="https://en.wikipedia.org/wiki/Transgender_women" TargetMode="External"/><Relationship Id="rId8" Type="http://schemas.openxmlformats.org/officeDocument/2006/relationships/hyperlink" Target="https://nl.wikipedia.org/wiki/Castratie"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43AEF02A-BFBF-4463-A278-576529B0F68A}" type="slidenum">
              <a:rPr lang="nl-BE" smtClean="0"/>
              <a:t>1</a:t>
            </a:fld>
            <a:endParaRPr lang="nl-BE"/>
          </a:p>
        </p:txBody>
      </p:sp>
    </p:spTree>
    <p:extLst>
      <p:ext uri="{BB962C8B-B14F-4D97-AF65-F5344CB8AC3E}">
        <p14:creationId xmlns:p14="http://schemas.microsoft.com/office/powerpoint/2010/main" val="954985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a:solidFill>
                  <a:srgbClr val="000000"/>
                </a:solidFill>
                <a:effectLst/>
                <a:latin typeface="Roboto" panose="02000000000000000000" pitchFamily="2" charset="0"/>
              </a:rPr>
              <a:t>Assen = verschillende ordeningsprincipes</a:t>
            </a:r>
          </a:p>
          <a:p>
            <a:r>
              <a:rPr lang="nl-NL" b="0" i="0">
                <a:solidFill>
                  <a:srgbClr val="000000"/>
                </a:solidFill>
                <a:effectLst/>
                <a:latin typeface="Roboto" panose="02000000000000000000" pitchFamily="2" charset="0"/>
              </a:rPr>
              <a:t>‘Onze verschillende identiteiten/categorieën van verschil (ras, klasse, gender, seksualiteit, etc.) beïnvloeden elkaar op materieel, institutioneel en symbolisch niveau met als resultaat dat we op een verschillende manier met discriminatie of machtsposities te maken krijgen.’</a:t>
            </a:r>
          </a:p>
          <a:p>
            <a:endParaRPr lang="nl-NL" b="0" i="0">
              <a:solidFill>
                <a:srgbClr val="000000"/>
              </a:solidFill>
              <a:effectLst/>
              <a:latin typeface="Roboto" panose="02000000000000000000" pitchFamily="2" charset="0"/>
            </a:endParaRPr>
          </a:p>
          <a:p>
            <a:r>
              <a:rPr lang="nl-BE" i="0"/>
              <a:t>Bron: https://www.movisie.nl/artikel/intersectionaliteit-wat-moeten-we-ermee#:~:text=Bij%20intersectionaliteit%20ben%20je%20je,kan%20vrouw%20zijn%20en%20zwart. </a:t>
            </a:r>
          </a:p>
        </p:txBody>
      </p:sp>
      <p:sp>
        <p:nvSpPr>
          <p:cNvPr id="4" name="Tijdelijke aanduiding voor dianummer 3"/>
          <p:cNvSpPr>
            <a:spLocks noGrp="1"/>
          </p:cNvSpPr>
          <p:nvPr>
            <p:ph type="sldNum" sz="quarter" idx="5"/>
          </p:nvPr>
        </p:nvSpPr>
        <p:spPr/>
        <p:txBody>
          <a:bodyPr/>
          <a:lstStyle/>
          <a:p>
            <a:fld id="{43AEF02A-BFBF-4463-A278-576529B0F68A}" type="slidenum">
              <a:rPr lang="nl-BE" smtClean="0"/>
              <a:t>10</a:t>
            </a:fld>
            <a:endParaRPr lang="nl-BE"/>
          </a:p>
        </p:txBody>
      </p:sp>
    </p:spTree>
    <p:extLst>
      <p:ext uri="{BB962C8B-B14F-4D97-AF65-F5344CB8AC3E}">
        <p14:creationId xmlns:p14="http://schemas.microsoft.com/office/powerpoint/2010/main" val="439289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a:t>Manier om overzicht te geven</a:t>
            </a:r>
          </a:p>
          <a:p>
            <a:endParaRPr lang="nl-NL" baseline="0"/>
          </a:p>
          <a:p>
            <a:r>
              <a:rPr lang="nl-NL" baseline="0"/>
              <a:t>Uitwendige en inwendige geslachtsdelen, chromosomen, hormonen</a:t>
            </a:r>
            <a:br>
              <a:rPr lang="nl-NL" baseline="0"/>
            </a:br>
            <a:r>
              <a:rPr lang="nl-NL" baseline="0"/>
              <a:t>Het geboortegeslacht is het geslacht dat de arts vaststelt meteen na de bevalling (of al eerder, tijdens de zwangerschap).</a:t>
            </a:r>
          </a:p>
          <a:p>
            <a:endParaRPr lang="nl-NL" baseline="0"/>
          </a:p>
          <a:p>
            <a:endParaRPr lang="nl-NL" baseline="0"/>
          </a:p>
          <a:p>
            <a:r>
              <a:rPr lang="nl-NL" baseline="0"/>
              <a:t>Bij sommige geboortes is het niet gemakkelijk voor dokters om te beslissen of ze het kindje moeten noteren als meisje of jongen. Bij sommige mensen zijn de genitale delen immers ambigu. Dat betekent dat het niet heel duidelijk is of het kind eerder een penis of eerder een vagina heeft. Deze kinderen passen op vlak van geslachtskenmerken dus niet in de klassieke tweedeling V/M. Ze hebben een intersekse variatie.</a:t>
            </a:r>
          </a:p>
          <a:p>
            <a:endParaRPr lang="nl-NL" baseline="0"/>
          </a:p>
          <a:p>
            <a:r>
              <a:rPr lang="nl-NL" baseline="0"/>
              <a:t>Er zijn intersekse condities die niet onmiddellijk te zien zijn. Soms komt het pas naar voren tijdens de puberteit.</a:t>
            </a:r>
          </a:p>
          <a:p>
            <a:r>
              <a:rPr lang="nl-NL" baseline="0"/>
              <a:t>Vijf niveaus:</a:t>
            </a:r>
          </a:p>
          <a:p>
            <a:r>
              <a:rPr lang="nl-NL" baseline="0"/>
              <a:t>1) Chromosomen: bv. XX, XY, XXY, XX/XY, X, X/XY, ...</a:t>
            </a:r>
          </a:p>
          <a:p>
            <a:r>
              <a:rPr lang="nl-NL" baseline="0"/>
              <a:t>2) Geslachtkenmerken: bv. eierstokken, teelballen, beide of geen van beide</a:t>
            </a:r>
          </a:p>
          <a:p>
            <a:r>
              <a:rPr lang="nl-NL" baseline="0"/>
              <a:t>3) Hormonen: bv. een beetje oestrogeen en veel testosteron, veel testosteron en een beetje oestrogeen</a:t>
            </a:r>
          </a:p>
          <a:p>
            <a:r>
              <a:rPr lang="nl-NL" baseline="0"/>
              <a:t>4) Voortplantingsorganen: bv. inwendig, zoals baarmoeder, vagina en prostaat of bv. uitwendig, zoals clitoris en penis in verschillende grootte</a:t>
            </a:r>
          </a:p>
          <a:p>
            <a:r>
              <a:rPr lang="nl-NL" baseline="0"/>
              <a:t>5) Puberteitskenmerken: bv. beetje, meer of heel veel lichaamsbeharing en borstontwikkeling</a:t>
            </a:r>
          </a:p>
          <a:p>
            <a:endParaRPr lang="nl-NL" baseline="0"/>
          </a:p>
          <a:p>
            <a:r>
              <a:rPr lang="nl-NL" baseline="0"/>
              <a:t>In de medische wereld wordt gesproken van DSD: </a:t>
            </a:r>
            <a:r>
              <a:rPr lang="nl-NL" baseline="0" err="1"/>
              <a:t>Difference</a:t>
            </a:r>
            <a:r>
              <a:rPr lang="nl-NL" baseline="0"/>
              <a:t>/</a:t>
            </a:r>
            <a:r>
              <a:rPr lang="nl-NL" strike="sngStrike" baseline="0"/>
              <a:t>Disorder</a:t>
            </a:r>
            <a:r>
              <a:rPr lang="nl-NL" baseline="0"/>
              <a:t> of </a:t>
            </a:r>
            <a:r>
              <a:rPr lang="nl-NL" baseline="0" err="1"/>
              <a:t>Sex</a:t>
            </a:r>
            <a:r>
              <a:rPr lang="nl-NL" baseline="0"/>
              <a:t> Development</a:t>
            </a:r>
          </a:p>
          <a:p>
            <a:endParaRPr lang="nl-NL" baseline="0"/>
          </a:p>
          <a:p>
            <a:r>
              <a:rPr lang="nl-NL" baseline="0"/>
              <a:t>Nog twee cijfergegevens:</a:t>
            </a:r>
          </a:p>
          <a:p>
            <a:r>
              <a:rPr lang="nl-NL" baseline="0"/>
              <a:t>- In België worden er elke dag vijf baby’s geboren met een variatie in geslachtskenmerken.</a:t>
            </a:r>
            <a:br>
              <a:rPr lang="nl-NL" baseline="0"/>
            </a:br>
            <a:r>
              <a:rPr lang="nl-NL" baseline="0"/>
              <a:t>- Wereldwijd heeft 1,7% van de bevolking een intersekse conditie. </a:t>
            </a:r>
            <a:endParaRPr lang="nl-NL"/>
          </a:p>
        </p:txBody>
      </p:sp>
      <p:sp>
        <p:nvSpPr>
          <p:cNvPr id="4" name="Tijdelijke aanduiding voor dianummer 3"/>
          <p:cNvSpPr>
            <a:spLocks noGrp="1"/>
          </p:cNvSpPr>
          <p:nvPr>
            <p:ph type="sldNum" sz="quarter" idx="10"/>
          </p:nvPr>
        </p:nvSpPr>
        <p:spPr/>
        <p:txBody>
          <a:bodyPr/>
          <a:lstStyle/>
          <a:p>
            <a:fld id="{63B28BE5-7595-42E5-AD15-C445B1342615}" type="slidenum">
              <a:rPr lang="nl-NL" smtClean="0"/>
              <a:t>12</a:t>
            </a:fld>
            <a:endParaRPr lang="nl-NL"/>
          </a:p>
        </p:txBody>
      </p:sp>
    </p:spTree>
    <p:extLst>
      <p:ext uri="{BB962C8B-B14F-4D97-AF65-F5344CB8AC3E}">
        <p14:creationId xmlns:p14="http://schemas.microsoft.com/office/powerpoint/2010/main" val="3645964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Genderidentiteit</a:t>
            </a:r>
            <a:r>
              <a:rPr lang="nl-NL" baseline="0"/>
              <a:t> = je innerlijke gevoel van mannelijkheid of vrouwelijkheid.</a:t>
            </a:r>
            <a:endParaRPr lang="nl-NL"/>
          </a:p>
          <a:p>
            <a:endParaRPr lang="nl-NL"/>
          </a:p>
        </p:txBody>
      </p:sp>
      <p:sp>
        <p:nvSpPr>
          <p:cNvPr id="4" name="Tijdelijke aanduiding voor dianummer 3"/>
          <p:cNvSpPr>
            <a:spLocks noGrp="1"/>
          </p:cNvSpPr>
          <p:nvPr>
            <p:ph type="sldNum" sz="quarter" idx="10"/>
          </p:nvPr>
        </p:nvSpPr>
        <p:spPr/>
        <p:txBody>
          <a:bodyPr/>
          <a:lstStyle/>
          <a:p>
            <a:fld id="{63B28BE5-7595-42E5-AD15-C445B1342615}" type="slidenum">
              <a:rPr lang="nl-NL" smtClean="0"/>
              <a:t>13</a:t>
            </a:fld>
            <a:endParaRPr lang="nl-NL"/>
          </a:p>
        </p:txBody>
      </p:sp>
    </p:spTree>
    <p:extLst>
      <p:ext uri="{BB962C8B-B14F-4D97-AF65-F5344CB8AC3E}">
        <p14:creationId xmlns:p14="http://schemas.microsoft.com/office/powerpoint/2010/main" val="3143046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a:t>‘Trans’ is een koepelterm.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a:p>
          <a:p>
            <a:r>
              <a:rPr lang="nl-BE"/>
              <a:t>Waar</a:t>
            </a:r>
            <a:r>
              <a:rPr lang="nl-BE" baseline="0"/>
              <a:t> de meeste mensen aan denken bij het woord trans, zijn trans mannen en trans vrouwen – ook wel, personen die zich identificeren met één van de binaire genders (man of vrouw) en zo door het leven gaan.</a:t>
            </a:r>
          </a:p>
          <a:p>
            <a:endParaRPr lang="nl-BE" baseline="0"/>
          </a:p>
          <a:p>
            <a:r>
              <a:rPr lang="nl-BE" baseline="0"/>
              <a:t>Op de foto:</a:t>
            </a:r>
          </a:p>
          <a:p>
            <a:r>
              <a:rPr lang="nl-BE" baseline="0"/>
              <a:t>Petra de Sutter: gynaecoloog en Groen-politicus</a:t>
            </a:r>
          </a:p>
          <a:p>
            <a:r>
              <a:rPr lang="nl-BE" baseline="0"/>
              <a:t>Sam </a:t>
            </a:r>
            <a:r>
              <a:rPr lang="nl-BE" baseline="0" err="1"/>
              <a:t>Bettens</a:t>
            </a:r>
            <a:r>
              <a:rPr lang="nl-BE" baseline="0"/>
              <a:t>: zanger, vooral bekend van K’s </a:t>
            </a:r>
            <a:r>
              <a:rPr lang="nl-BE" baseline="0" err="1"/>
              <a:t>Choice</a:t>
            </a:r>
            <a:endParaRPr lang="nl-BE"/>
          </a:p>
          <a:p>
            <a:endParaRPr lang="nl-BE"/>
          </a:p>
        </p:txBody>
      </p:sp>
      <p:sp>
        <p:nvSpPr>
          <p:cNvPr id="4" name="Tijdelijke aanduiding voor dianummer 3"/>
          <p:cNvSpPr>
            <a:spLocks noGrp="1"/>
          </p:cNvSpPr>
          <p:nvPr>
            <p:ph type="sldNum" sz="quarter" idx="10"/>
          </p:nvPr>
        </p:nvSpPr>
        <p:spPr/>
        <p:txBody>
          <a:bodyPr/>
          <a:lstStyle/>
          <a:p>
            <a:fld id="{63B28BE5-7595-42E5-AD15-C445B1342615}" type="slidenum">
              <a:rPr lang="nl-NL" smtClean="0"/>
              <a:t>14</a:t>
            </a:fld>
            <a:endParaRPr lang="nl-NL"/>
          </a:p>
        </p:txBody>
      </p:sp>
    </p:spTree>
    <p:extLst>
      <p:ext uri="{BB962C8B-B14F-4D97-AF65-F5344CB8AC3E}">
        <p14:creationId xmlns:p14="http://schemas.microsoft.com/office/powerpoint/2010/main" val="3340739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r>
              <a:rPr lang="nl-BE" sz="1800" b="0" i="0" u="none" strike="noStrike">
                <a:solidFill>
                  <a:srgbClr val="000000"/>
                </a:solidFill>
                <a:effectLst/>
                <a:latin typeface="Calibri" panose="020F0502020204030204" pitchFamily="34" charset="0"/>
              </a:rPr>
              <a:t>Onder trans vallen echter ook personen die zich niet met een binair gender identificeren.</a:t>
            </a:r>
          </a:p>
          <a:p>
            <a:pPr algn="l" rtl="0" fontAlgn="base"/>
            <a:endParaRPr lang="en-US" b="0" i="0">
              <a:solidFill>
                <a:srgbClr val="444444"/>
              </a:solidFill>
              <a:effectLst/>
              <a:latin typeface="Calibri" panose="020F0502020204030204" pitchFamily="34" charset="0"/>
            </a:endParaRPr>
          </a:p>
          <a:p>
            <a:pPr algn="l" rtl="0" fontAlgn="base"/>
            <a:r>
              <a:rPr lang="nl-BE" sz="1800" b="0" i="0" u="none" strike="noStrike">
                <a:solidFill>
                  <a:srgbClr val="000000"/>
                </a:solidFill>
                <a:effectLst/>
                <a:latin typeface="Calibri" panose="020F0502020204030204" pitchFamily="34" charset="0"/>
              </a:rPr>
              <a:t>Hier zie je:</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nl-BE" sz="1800" b="0" i="0" u="none" strike="noStrike">
                <a:solidFill>
                  <a:srgbClr val="000000"/>
                </a:solidFill>
                <a:effectLst/>
                <a:latin typeface="Calibri" panose="020F0502020204030204" pitchFamily="34" charset="0"/>
              </a:rPr>
              <a:t>1  </a:t>
            </a:r>
            <a:r>
              <a:rPr lang="nl-BE" sz="1800" b="0" i="0" u="none" strike="noStrike" err="1">
                <a:solidFill>
                  <a:srgbClr val="000000"/>
                </a:solidFill>
                <a:effectLst/>
                <a:latin typeface="Calibri" panose="020F0502020204030204" pitchFamily="34" charset="0"/>
              </a:rPr>
              <a:t>Anuna</a:t>
            </a:r>
            <a:r>
              <a:rPr lang="nl-BE" sz="1800" b="0" i="0" u="none" strike="noStrike">
                <a:solidFill>
                  <a:srgbClr val="000000"/>
                </a:solidFill>
                <a:effectLst/>
                <a:latin typeface="Calibri" panose="020F0502020204030204" pitchFamily="34" charset="0"/>
              </a:rPr>
              <a:t> de Wever: klimaatactivist en non-binair</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nl-NL" sz="1800" b="0" i="0" u="none" strike="noStrike">
                <a:solidFill>
                  <a:srgbClr val="444444"/>
                </a:solidFill>
                <a:effectLst/>
                <a:latin typeface="proxima_nova_rgregular"/>
              </a:rPr>
              <a:t>Een non-binair persoon is iemand die zich niet thuis voelt in de binaire gendercategorieën vrouw of man en zich beter voelt bij een andere, niet-binaire, genderidentiteit. Dit uit zich soms in de genderexpressie, door zogenaamd vrouwelijke en mannelijke kenmerken te combineren of net te verwerpen. (TIP)</a:t>
            </a:r>
            <a:r>
              <a:rPr lang="en-US" sz="1800" b="0" i="0">
                <a:solidFill>
                  <a:srgbClr val="444444"/>
                </a:solidFill>
                <a:effectLst/>
                <a:latin typeface="proxima_nova_rgregular"/>
              </a:rPr>
              <a:t>​</a:t>
            </a:r>
            <a:endParaRPr lang="en-US" b="0" i="0">
              <a:solidFill>
                <a:srgbClr val="444444"/>
              </a:solidFill>
              <a:effectLst/>
              <a:latin typeface="Calibri" panose="020F0502020204030204" pitchFamily="34" charset="0"/>
            </a:endParaRPr>
          </a:p>
          <a:p>
            <a:pPr algn="l" rtl="0" fontAlgn="base"/>
            <a:r>
              <a:rPr lang="nl-BE" sz="1800" b="0" i="0">
                <a:solidFill>
                  <a:srgbClr val="444444"/>
                </a:solidFill>
                <a:effectLst/>
                <a:latin typeface="Calibri" panose="020F0502020204030204" pitchFamily="34" charset="0"/>
              </a:rPr>
              <a:t>​</a:t>
            </a:r>
            <a:endParaRPr lang="nl-BE" b="0" i="0">
              <a:solidFill>
                <a:srgbClr val="444444"/>
              </a:solidFill>
              <a:effectLst/>
              <a:latin typeface="Calibri" panose="020F0502020204030204" pitchFamily="34" charset="0"/>
            </a:endParaRPr>
          </a:p>
          <a:p>
            <a:pPr algn="l" rtl="0" fontAlgn="base"/>
            <a:r>
              <a:rPr lang="nl-BE" sz="1800" b="0" i="0" u="none" strike="noStrike">
                <a:solidFill>
                  <a:srgbClr val="000000"/>
                </a:solidFill>
                <a:effectLst/>
                <a:latin typeface="Calibri" panose="020F0502020204030204" pitchFamily="34" charset="0"/>
              </a:rPr>
              <a:t>2  </a:t>
            </a:r>
            <a:r>
              <a:rPr lang="nl-BE" sz="1800" b="0" i="0" u="none" strike="noStrike" err="1">
                <a:solidFill>
                  <a:srgbClr val="000000"/>
                </a:solidFill>
                <a:effectLst/>
                <a:latin typeface="Calibri" panose="020F0502020204030204" pitchFamily="34" charset="0"/>
              </a:rPr>
              <a:t>Jaouad</a:t>
            </a:r>
            <a:r>
              <a:rPr lang="nl-BE" sz="1800" b="0" i="0" u="none" strike="noStrike">
                <a:solidFill>
                  <a:srgbClr val="000000"/>
                </a:solidFill>
                <a:effectLst/>
                <a:latin typeface="Calibri" panose="020F0502020204030204" pitchFamily="34" charset="0"/>
              </a:rPr>
              <a:t> </a:t>
            </a:r>
            <a:r>
              <a:rPr lang="nl-BE" sz="1800" b="0" i="0" u="none" strike="noStrike" err="1">
                <a:solidFill>
                  <a:srgbClr val="000000"/>
                </a:solidFill>
                <a:effectLst/>
                <a:latin typeface="Calibri" panose="020F0502020204030204" pitchFamily="34" charset="0"/>
              </a:rPr>
              <a:t>Alloul</a:t>
            </a:r>
            <a:r>
              <a:rPr lang="nl-BE" sz="1800" b="0" i="0" u="none" strike="noStrike">
                <a:solidFill>
                  <a:srgbClr val="000000"/>
                </a:solidFill>
                <a:effectLst/>
                <a:latin typeface="Calibri" panose="020F0502020204030204" pitchFamily="34" charset="0"/>
              </a:rPr>
              <a:t>: theatermaker, zanger en queer</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nl-NL" sz="1800" b="0" i="0" u="none" strike="noStrike">
                <a:solidFill>
                  <a:srgbClr val="444444"/>
                </a:solidFill>
                <a:effectLst/>
                <a:latin typeface="proxima_nova_rgregular"/>
              </a:rPr>
              <a:t> Er zijn verschillende termen voor genderidentiteiten die zich buiten het binair gendermodel stellen; “genderqueer”, “gender non-conform”, “agender”, “genderfluïde”, “bigender”,… Deze genderidentiteiten hebben met mekaar gemeen dat ze zich buiten de binaire gendernorm bevinden, maar ze verschillen soms subtiel onderling van mekaar. Sommige non-binaire personen identificeren zich ook als transgender, anderen niet. (TIP)</a:t>
            </a:r>
            <a:r>
              <a:rPr lang="nl-BE" sz="1800" b="0" i="0">
                <a:solidFill>
                  <a:srgbClr val="444444"/>
                </a:solidFill>
                <a:effectLst/>
                <a:latin typeface="proxima_nova_rgregular"/>
              </a:rPr>
              <a:t>​</a:t>
            </a:r>
            <a:endParaRPr lang="nl-BE" b="0" i="0">
              <a:solidFill>
                <a:srgbClr val="444444"/>
              </a:solidFill>
              <a:effectLst/>
              <a:latin typeface="Calibri" panose="020F0502020204030204" pitchFamily="34" charset="0"/>
            </a:endParaRPr>
          </a:p>
          <a:p>
            <a:pPr algn="l" rtl="0" fontAlgn="base">
              <a:buFont typeface="+mj-lt"/>
              <a:buAutoNum type="arabicPeriod"/>
            </a:pPr>
            <a:r>
              <a:rPr lang="nl-BE" sz="1800" b="0" i="0">
                <a:solidFill>
                  <a:srgbClr val="444444"/>
                </a:solidFill>
                <a:effectLst/>
                <a:latin typeface="Calibri" panose="020F0502020204030204" pitchFamily="34" charset="0"/>
              </a:rPr>
              <a:t>​</a:t>
            </a:r>
            <a:endParaRPr lang="nl-BE" sz="1800" b="0" i="0">
              <a:solidFill>
                <a:srgbClr val="444444"/>
              </a:solidFill>
              <a:effectLst/>
              <a:latin typeface="Arial" panose="020B0604020202020204" pitchFamily="34" charset="0"/>
            </a:endParaRPr>
          </a:p>
          <a:p>
            <a:pPr algn="l" rtl="0" fontAlgn="base"/>
            <a:r>
              <a:rPr lang="nl-NL" sz="1800" b="0" i="0">
                <a:solidFill>
                  <a:srgbClr val="444444"/>
                </a:solidFill>
                <a:effectLst/>
                <a:latin typeface="proxima_nova_rgregular"/>
              </a:rPr>
              <a:t>​</a:t>
            </a:r>
            <a:endParaRPr lang="nl-NL" b="0" i="0">
              <a:solidFill>
                <a:srgbClr val="444444"/>
              </a:solidFill>
              <a:effectLst/>
              <a:latin typeface="Calibri" panose="020F0502020204030204" pitchFamily="34" charset="0"/>
            </a:endParaRPr>
          </a:p>
          <a:p>
            <a:pPr algn="l" rtl="0" fontAlgn="base"/>
            <a:r>
              <a:rPr lang="nl-BE" sz="1800" b="0" i="0">
                <a:solidFill>
                  <a:srgbClr val="444444"/>
                </a:solidFill>
                <a:effectLst/>
                <a:latin typeface="Calibri" panose="020F0502020204030204" pitchFamily="34" charset="0"/>
              </a:rPr>
              <a:t>​</a:t>
            </a:r>
            <a:endParaRPr lang="nl-BE" b="0" i="0">
              <a:solidFill>
                <a:srgbClr val="444444"/>
              </a:solidFill>
              <a:effectLst/>
              <a:latin typeface="Calibri" panose="020F0502020204030204" pitchFamily="34" charset="0"/>
            </a:endParaRPr>
          </a:p>
          <a:p>
            <a:pPr algn="l" rtl="0" fontAlgn="base"/>
            <a:r>
              <a:rPr lang="nl-BE" sz="1800" b="0" i="0">
                <a:solidFill>
                  <a:srgbClr val="444444"/>
                </a:solidFill>
                <a:effectLst/>
                <a:latin typeface="Calibri" panose="020F0502020204030204" pitchFamily="34" charset="0"/>
              </a:rPr>
              <a:t>​</a:t>
            </a:r>
            <a:endParaRPr lang="nl-BE" b="0" i="0">
              <a:solidFill>
                <a:srgbClr val="444444"/>
              </a:solidFill>
              <a:effectLst/>
              <a:latin typeface="Calibri" panose="020F0502020204030204" pitchFamily="34" charset="0"/>
            </a:endParaRPr>
          </a:p>
          <a:p>
            <a:pPr algn="l" rtl="0" fontAlgn="base"/>
            <a:r>
              <a:rPr lang="nl-BE" sz="1800" b="0" i="0">
                <a:solidFill>
                  <a:srgbClr val="444444"/>
                </a:solidFill>
                <a:effectLst/>
                <a:latin typeface="Calibri" panose="020F0502020204030204" pitchFamily="34" charset="0"/>
              </a:rPr>
              <a:t>​</a:t>
            </a:r>
            <a:endParaRPr lang="nl-BE" b="0" i="0">
              <a:solidFill>
                <a:srgbClr val="444444"/>
              </a:solidFill>
              <a:effectLst/>
              <a:latin typeface="Calibri" panose="020F0502020204030204" pitchFamily="34" charset="0"/>
            </a:endParaRPr>
          </a:p>
        </p:txBody>
      </p:sp>
      <p:sp>
        <p:nvSpPr>
          <p:cNvPr id="4" name="Tijdelijke aanduiding voor dianummer 3"/>
          <p:cNvSpPr>
            <a:spLocks noGrp="1"/>
          </p:cNvSpPr>
          <p:nvPr>
            <p:ph type="sldNum" sz="quarter" idx="10"/>
          </p:nvPr>
        </p:nvSpPr>
        <p:spPr/>
        <p:txBody>
          <a:bodyPr/>
          <a:lstStyle/>
          <a:p>
            <a:fld id="{63B28BE5-7595-42E5-AD15-C445B1342615}" type="slidenum">
              <a:rPr lang="nl-NL" smtClean="0"/>
              <a:t>15</a:t>
            </a:fld>
            <a:endParaRPr lang="nl-NL"/>
          </a:p>
        </p:txBody>
      </p:sp>
    </p:spTree>
    <p:extLst>
      <p:ext uri="{BB962C8B-B14F-4D97-AF65-F5344CB8AC3E}">
        <p14:creationId xmlns:p14="http://schemas.microsoft.com/office/powerpoint/2010/main" val="38571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mn-lt"/>
                <a:ea typeface="+mn-ea"/>
                <a:cs typeface="+mn-cs"/>
              </a:rPr>
              <a:t>Deze voornaamwoorden: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BE" sz="1200" b="0" i="0" u="none" strike="noStrike" kern="1200" cap="none" spc="0" normalizeH="0" baseline="0" noProof="0">
                <a:ln>
                  <a:noFill/>
                </a:ln>
                <a:solidFill>
                  <a:prstClr val="black"/>
                </a:solidFill>
                <a:effectLst/>
                <a:uLnTx/>
                <a:uFillTx/>
                <a:latin typeface="+mn-lt"/>
                <a:ea typeface="+mn-ea"/>
                <a:cs typeface="+mn-cs"/>
              </a:rPr>
              <a:t>die/hen/hun;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BE" sz="1200" b="0" i="0" u="none" strike="noStrike" kern="1200" cap="none" spc="0" normalizeH="0" baseline="0" noProof="0">
                <a:ln>
                  <a:noFill/>
                </a:ln>
                <a:solidFill>
                  <a:prstClr val="black"/>
                </a:solidFill>
                <a:effectLst/>
                <a:uLnTx/>
                <a:uFillTx/>
                <a:latin typeface="+mn-lt"/>
                <a:ea typeface="+mn-ea"/>
                <a:cs typeface="+mn-cs"/>
              </a:rPr>
              <a:t>zij/haar/haar;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BE" sz="1200" b="0" i="0" u="none" strike="noStrike" kern="1200" cap="none" spc="0" normalizeH="0" baseline="0" noProof="0">
                <a:ln>
                  <a:noFill/>
                </a:ln>
                <a:solidFill>
                  <a:prstClr val="black"/>
                </a:solidFill>
                <a:effectLst/>
                <a:uLnTx/>
                <a:uFillTx/>
                <a:latin typeface="+mn-lt"/>
                <a:ea typeface="+mn-ea"/>
                <a:cs typeface="+mn-cs"/>
              </a:rPr>
              <a:t>hij/hem/zijn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nl-BE"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mn-lt"/>
                <a:ea typeface="+mn-ea"/>
                <a:cs typeface="+mn-cs"/>
              </a:rPr>
              <a:t>noemen we de genderinclusieve voornaamwoorden.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mn-lt"/>
                <a:ea typeface="+mn-ea"/>
                <a:cs typeface="+mn-cs"/>
              </a:rPr>
              <a:t>De genderinclusieve voornaamwoorden zijn ontstaan enerzijds opdat we trans en non-binaire personen ook leren aanspreken op een manier die hun </a:t>
            </a:r>
            <a:r>
              <a:rPr kumimoji="0" lang="nl-BE" sz="1200" b="1" i="0" u="none" strike="noStrike" kern="1200" cap="none" spc="0" normalizeH="0" baseline="0" noProof="0">
                <a:ln>
                  <a:noFill/>
                </a:ln>
                <a:solidFill>
                  <a:prstClr val="black"/>
                </a:solidFill>
                <a:effectLst/>
                <a:uLnTx/>
                <a:uFillTx/>
                <a:latin typeface="+mn-lt"/>
                <a:ea typeface="+mn-ea"/>
                <a:cs typeface="+mn-cs"/>
              </a:rPr>
              <a:t>bestaansrecht valideert</a:t>
            </a:r>
            <a:r>
              <a:rPr kumimoji="0" lang="nl-BE" sz="1200" b="0" i="0" u="none" strike="noStrike" kern="1200" cap="none" spc="0" normalizeH="0" baseline="0" noProof="0">
                <a:ln>
                  <a:noFill/>
                </a:ln>
                <a:solidFill>
                  <a:prstClr val="black"/>
                </a:solidFill>
                <a:effectLst/>
                <a:uLnTx/>
                <a:uFillTx/>
                <a:latin typeface="+mn-lt"/>
                <a:ea typeface="+mn-ea"/>
                <a:cs typeface="+mn-cs"/>
              </a:rPr>
              <a:t>; anderzijds omdat er geen genderinclusieve voornaamwoorden zijn om mensen mee aan te duiden die we niet kennen.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mn-lt"/>
                <a:ea typeface="+mn-ea"/>
                <a:cs typeface="+mn-cs"/>
              </a:rPr>
              <a:t>We gebruiken dan meestal de mannelijke vorm. Deze mannelijke vorm als norm doet ons denken aan de dubbele moraal rondom kleding: er is een algemeen heersende conclusie dat een vrouw in een broek als krachtig wordt gezien, terwijl een man in een jurk soft (en vreemd) zou zijn.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prstClr val="black"/>
              </a:solidFill>
              <a:effectLst/>
              <a:uLnTx/>
              <a:uFillTx/>
              <a:latin typeface="+mn-lt"/>
              <a:ea typeface="+mn-ea"/>
              <a:cs typeface="+mn-cs"/>
            </a:endParaRPr>
          </a:p>
          <a:p>
            <a:endParaRPr lang="nl-BE"/>
          </a:p>
        </p:txBody>
      </p:sp>
      <p:sp>
        <p:nvSpPr>
          <p:cNvPr id="4" name="Tijdelijke aanduiding voor dianummer 3"/>
          <p:cNvSpPr>
            <a:spLocks noGrp="1"/>
          </p:cNvSpPr>
          <p:nvPr>
            <p:ph type="sldNum" sz="quarter" idx="10"/>
          </p:nvPr>
        </p:nvSpPr>
        <p:spPr/>
        <p:txBody>
          <a:bodyPr/>
          <a:lstStyle/>
          <a:p>
            <a:fld id="{8E178B17-5229-4653-837B-861FF2398ECA}" type="slidenum">
              <a:rPr lang="nl-BE" smtClean="0"/>
              <a:t>16</a:t>
            </a:fld>
            <a:endParaRPr lang="nl-BE"/>
          </a:p>
        </p:txBody>
      </p:sp>
    </p:spTree>
    <p:extLst>
      <p:ext uri="{BB962C8B-B14F-4D97-AF65-F5344CB8AC3E}">
        <p14:creationId xmlns:p14="http://schemas.microsoft.com/office/powerpoint/2010/main" val="3362848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0" i="0" u="none" strike="noStrike">
                <a:solidFill>
                  <a:srgbClr val="000000"/>
                </a:solidFill>
                <a:effectLst/>
                <a:latin typeface="Calibri"/>
                <a:cs typeface="Calibri"/>
              </a:rPr>
              <a:t>Deze slide toont hoe de voornaamwoorden gebruikt</a:t>
            </a:r>
            <a:r>
              <a:rPr lang="nl-NL" sz="1800" b="0" i="0">
                <a:solidFill>
                  <a:srgbClr val="000000"/>
                </a:solidFill>
                <a:effectLst/>
                <a:latin typeface="Calibri"/>
                <a:cs typeface="Calibri"/>
              </a:rPr>
              <a:t>​</a:t>
            </a:r>
            <a:r>
              <a:rPr lang="nl-NL" sz="1800">
                <a:solidFill>
                  <a:srgbClr val="000000"/>
                </a:solidFill>
                <a:latin typeface="Calibri"/>
                <a:cs typeface="Calibri"/>
              </a:rPr>
              <a:t> worden.</a:t>
            </a:r>
            <a:endParaRPr lang="nl-BE"/>
          </a:p>
        </p:txBody>
      </p:sp>
      <p:sp>
        <p:nvSpPr>
          <p:cNvPr id="4" name="Tijdelijke aanduiding voor dianummer 3"/>
          <p:cNvSpPr>
            <a:spLocks noGrp="1"/>
          </p:cNvSpPr>
          <p:nvPr>
            <p:ph type="sldNum" sz="quarter" idx="10"/>
          </p:nvPr>
        </p:nvSpPr>
        <p:spPr/>
        <p:txBody>
          <a:bodyPr/>
          <a:lstStyle/>
          <a:p>
            <a:fld id="{8E178B17-5229-4653-837B-861FF2398ECA}" type="slidenum">
              <a:rPr lang="nl-BE" smtClean="0"/>
              <a:t>17</a:t>
            </a:fld>
            <a:endParaRPr lang="nl-BE"/>
          </a:p>
        </p:txBody>
      </p:sp>
    </p:spTree>
    <p:extLst>
      <p:ext uri="{BB962C8B-B14F-4D97-AF65-F5344CB8AC3E}">
        <p14:creationId xmlns:p14="http://schemas.microsoft.com/office/powerpoint/2010/main" val="2602416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En</a:t>
            </a:r>
            <a:r>
              <a:rPr lang="nl-BE" baseline="0"/>
              <a:t> er zijn nog veel meer identiteiten die hieronder vallen. Je identiteit is erg persoonlijk en er bestaat daarom ook geen ‘exhaustieve’ lijst van opties.</a:t>
            </a:r>
          </a:p>
          <a:p>
            <a:r>
              <a:rPr lang="nl-BE" baseline="0"/>
              <a:t>Denk maar aan agender, derde gender</a:t>
            </a:r>
            <a:endParaRPr lang="nl-BE" baseline="0">
              <a:cs typeface="Calibri"/>
            </a:endParaRPr>
          </a:p>
          <a:p>
            <a:endParaRPr lang="nl-BE" baseline="0"/>
          </a:p>
          <a:p>
            <a:r>
              <a:rPr lang="nl-BE" baseline="0"/>
              <a:t>Niet westers! </a:t>
            </a:r>
            <a:r>
              <a:rPr lang="nl-BE" err="1">
                <a:solidFill>
                  <a:srgbClr val="000000"/>
                </a:solidFill>
              </a:rPr>
              <a:t>Hijra</a:t>
            </a:r>
            <a:r>
              <a:rPr lang="nl-BE">
                <a:solidFill>
                  <a:srgbClr val="000000"/>
                </a:solidFill>
              </a:rPr>
              <a:t>, </a:t>
            </a:r>
            <a:r>
              <a:rPr lang="nl-BE" err="1">
                <a:solidFill>
                  <a:srgbClr val="000000"/>
                </a:solidFill>
              </a:rPr>
              <a:t>two</a:t>
            </a:r>
            <a:r>
              <a:rPr lang="nl-BE">
                <a:solidFill>
                  <a:srgbClr val="000000"/>
                </a:solidFill>
              </a:rPr>
              <a:t>-spirit, </a:t>
            </a:r>
            <a:r>
              <a:rPr lang="nl-BE" err="1">
                <a:solidFill>
                  <a:srgbClr val="000000"/>
                </a:solidFill>
              </a:rPr>
              <a:t>Bugis</a:t>
            </a:r>
            <a:r>
              <a:rPr lang="nl-BE">
                <a:solidFill>
                  <a:srgbClr val="000000"/>
                </a:solidFill>
              </a:rPr>
              <a:t> (5 genders) </a:t>
            </a:r>
            <a:endParaRPr lang="nl-BE" b="1" baseline="0">
              <a:solidFill>
                <a:srgbClr val="FF0000"/>
              </a:solidFill>
              <a:cs typeface="Calibri"/>
            </a:endParaRPr>
          </a:p>
          <a:p>
            <a:pPr marL="228600" indent="-228600" algn="l">
              <a:buFont typeface="+mj-lt"/>
              <a:buAutoNum type="arabicPlain"/>
            </a:pPr>
            <a:r>
              <a:rPr lang="nl-BE" err="1">
                <a:solidFill>
                  <a:srgbClr val="FF0000"/>
                </a:solidFill>
                <a:cs typeface="Calibri"/>
              </a:rPr>
              <a:t>Hijra</a:t>
            </a:r>
            <a:endParaRPr lang="nl-BE" b="0" baseline="0">
              <a:solidFill>
                <a:srgbClr val="FF0000"/>
              </a:solidFill>
              <a:cs typeface="Calibri"/>
            </a:endParaRPr>
          </a:p>
          <a:p>
            <a:pPr marL="0" indent="0" algn="l">
              <a:buFont typeface="+mj-lt"/>
              <a:buNone/>
            </a:pPr>
            <a:r>
              <a:rPr lang="nl-NL" b="1" i="0" err="1">
                <a:solidFill>
                  <a:srgbClr val="202122"/>
                </a:solidFill>
                <a:effectLst/>
                <a:latin typeface="Arial"/>
                <a:cs typeface="Arial"/>
              </a:rPr>
              <a:t>Hijra</a:t>
            </a:r>
            <a:r>
              <a:rPr lang="nl-NL" b="0" i="0">
                <a:solidFill>
                  <a:srgbClr val="202122"/>
                </a:solidFill>
                <a:effectLst/>
                <a:latin typeface="Arial"/>
                <a:cs typeface="Arial"/>
              </a:rPr>
              <a:t> is een term die gebruikt wordt in </a:t>
            </a:r>
            <a:r>
              <a:rPr lang="nl-NL" b="0" i="0" u="none" strike="noStrike">
                <a:solidFill>
                  <a:srgbClr val="0645AD"/>
                </a:solidFill>
                <a:effectLst/>
                <a:latin typeface="Arial"/>
                <a:cs typeface="Arial"/>
                <a:hlinkClick r:id="rId3" tooltip="Zuid-Azië"/>
              </a:rPr>
              <a:t>Zuid Aziatische landen</a:t>
            </a:r>
            <a:r>
              <a:rPr lang="nl-NL" b="0" i="0">
                <a:solidFill>
                  <a:srgbClr val="202122"/>
                </a:solidFill>
                <a:effectLst/>
                <a:latin typeface="Arial"/>
                <a:cs typeface="Arial"/>
              </a:rPr>
              <a:t> (met name </a:t>
            </a:r>
            <a:r>
              <a:rPr lang="nl-NL" b="0" i="0" u="none" strike="noStrike">
                <a:solidFill>
                  <a:srgbClr val="0645AD"/>
                </a:solidFill>
                <a:effectLst/>
                <a:latin typeface="Arial"/>
                <a:cs typeface="Arial"/>
                <a:hlinkClick r:id="rId4" tooltip="India"/>
              </a:rPr>
              <a:t>India</a:t>
            </a:r>
            <a:r>
              <a:rPr lang="nl-NL" b="0" i="0">
                <a:solidFill>
                  <a:srgbClr val="202122"/>
                </a:solidFill>
                <a:effectLst/>
                <a:latin typeface="Arial"/>
                <a:cs typeface="Arial"/>
              </a:rPr>
              <a:t>) om </a:t>
            </a:r>
            <a:r>
              <a:rPr lang="nl-NL" b="0" i="0" u="none" strike="noStrike">
                <a:solidFill>
                  <a:srgbClr val="0645AD"/>
                </a:solidFill>
                <a:effectLst/>
                <a:latin typeface="Arial"/>
                <a:cs typeface="Arial"/>
                <a:hlinkClick r:id="rId5" tooltip="Transgender"/>
              </a:rPr>
              <a:t>transgender</a:t>
            </a:r>
            <a:r>
              <a:rPr lang="nl-NL" b="0" i="0">
                <a:solidFill>
                  <a:srgbClr val="202122"/>
                </a:solidFill>
                <a:effectLst/>
                <a:latin typeface="Arial"/>
                <a:cs typeface="Arial"/>
              </a:rPr>
              <a:t> vrouwen (man-naar-vrouw) aan te duiden. In verschillende delen van India wordt ook naar </a:t>
            </a:r>
            <a:r>
              <a:rPr lang="nl-NL" b="0" i="0" err="1">
                <a:solidFill>
                  <a:srgbClr val="202122"/>
                </a:solidFill>
                <a:effectLst/>
                <a:latin typeface="Arial"/>
                <a:cs typeface="Arial"/>
              </a:rPr>
              <a:t>hijra's</a:t>
            </a:r>
            <a:r>
              <a:rPr lang="nl-NL" b="0" i="0">
                <a:solidFill>
                  <a:srgbClr val="202122"/>
                </a:solidFill>
                <a:effectLst/>
                <a:latin typeface="Arial"/>
                <a:cs typeface="Arial"/>
              </a:rPr>
              <a:t> verwezen als </a:t>
            </a:r>
            <a:r>
              <a:rPr lang="nl-NL" b="0" i="1" err="1">
                <a:solidFill>
                  <a:srgbClr val="202122"/>
                </a:solidFill>
                <a:effectLst/>
                <a:latin typeface="Arial"/>
                <a:cs typeface="Arial"/>
              </a:rPr>
              <a:t>Aravani</a:t>
            </a:r>
            <a:r>
              <a:rPr lang="nl-NL" b="0" i="0">
                <a:solidFill>
                  <a:srgbClr val="202122"/>
                </a:solidFill>
                <a:effectLst/>
                <a:latin typeface="Arial"/>
                <a:cs typeface="Arial"/>
              </a:rPr>
              <a:t>, </a:t>
            </a:r>
            <a:r>
              <a:rPr lang="nl-NL" b="0" i="1" err="1">
                <a:solidFill>
                  <a:srgbClr val="202122"/>
                </a:solidFill>
                <a:effectLst/>
                <a:latin typeface="Arial"/>
                <a:cs typeface="Arial"/>
              </a:rPr>
              <a:t>Aruvani</a:t>
            </a:r>
            <a:r>
              <a:rPr lang="nl-NL" b="0" i="0">
                <a:solidFill>
                  <a:srgbClr val="202122"/>
                </a:solidFill>
                <a:effectLst/>
                <a:latin typeface="Arial"/>
                <a:cs typeface="Arial"/>
              </a:rPr>
              <a:t> of </a:t>
            </a:r>
            <a:r>
              <a:rPr lang="nl-NL" b="0" i="1" err="1">
                <a:solidFill>
                  <a:srgbClr val="202122"/>
                </a:solidFill>
                <a:effectLst/>
                <a:latin typeface="Arial"/>
                <a:cs typeface="Arial"/>
              </a:rPr>
              <a:t>Jagappa</a:t>
            </a:r>
            <a:r>
              <a:rPr lang="nl-NL" b="0" i="0">
                <a:solidFill>
                  <a:srgbClr val="202122"/>
                </a:solidFill>
                <a:effectLst/>
                <a:latin typeface="Arial"/>
                <a:cs typeface="Arial"/>
              </a:rPr>
              <a:t>.</a:t>
            </a:r>
          </a:p>
          <a:p>
            <a:pPr algn="l"/>
            <a:r>
              <a:rPr lang="nl-NL" b="0" i="0">
                <a:solidFill>
                  <a:srgbClr val="202122"/>
                </a:solidFill>
                <a:effectLst/>
                <a:latin typeface="Arial"/>
                <a:cs typeface="Arial"/>
              </a:rPr>
              <a:t>In </a:t>
            </a:r>
            <a:r>
              <a:rPr lang="nl-NL" b="0" i="0" u="none" strike="noStrike">
                <a:solidFill>
                  <a:srgbClr val="0645AD"/>
                </a:solidFill>
                <a:effectLst/>
                <a:latin typeface="Arial"/>
                <a:cs typeface="Arial"/>
                <a:hlinkClick r:id="rId6" tooltip="Pakistan"/>
              </a:rPr>
              <a:t>Pakistan</a:t>
            </a:r>
            <a:r>
              <a:rPr lang="nl-NL" b="0" i="0">
                <a:solidFill>
                  <a:srgbClr val="202122"/>
                </a:solidFill>
                <a:effectLst/>
                <a:latin typeface="Arial"/>
                <a:cs typeface="Arial"/>
              </a:rPr>
              <a:t> en </a:t>
            </a:r>
            <a:r>
              <a:rPr lang="nl-NL" b="0" i="0" u="none" strike="noStrike">
                <a:solidFill>
                  <a:srgbClr val="0645AD"/>
                </a:solidFill>
                <a:effectLst/>
                <a:latin typeface="Arial"/>
                <a:cs typeface="Arial"/>
                <a:hlinkClick r:id="rId7" tooltip="Bangladesh"/>
              </a:rPr>
              <a:t>Bangladesh</a:t>
            </a:r>
            <a:r>
              <a:rPr lang="nl-NL" b="0" i="0">
                <a:solidFill>
                  <a:srgbClr val="202122"/>
                </a:solidFill>
                <a:effectLst/>
                <a:latin typeface="Arial"/>
                <a:cs typeface="Arial"/>
              </a:rPr>
              <a:t> worden </a:t>
            </a:r>
            <a:r>
              <a:rPr lang="nl-NL" b="0" i="0" err="1">
                <a:solidFill>
                  <a:srgbClr val="202122"/>
                </a:solidFill>
                <a:effectLst/>
                <a:latin typeface="Arial"/>
                <a:cs typeface="Arial"/>
              </a:rPr>
              <a:t>hijra's</a:t>
            </a:r>
            <a:r>
              <a:rPr lang="nl-NL" b="0" i="0">
                <a:solidFill>
                  <a:srgbClr val="202122"/>
                </a:solidFill>
                <a:effectLst/>
                <a:latin typeface="Arial"/>
                <a:cs typeface="Arial"/>
              </a:rPr>
              <a:t> officieel erkend als deel uitmakende van een 'derde geslacht' door de overheid. Ze worden gezien als noch man, noch vrouw. Ook in India worden transgender individuen erkend als deel van een derde geslacht, en worden daarmee officieel beschermd door de wet. De meeste </a:t>
            </a:r>
            <a:r>
              <a:rPr lang="nl-NL" b="0" i="0" err="1">
                <a:solidFill>
                  <a:srgbClr val="202122"/>
                </a:solidFill>
                <a:effectLst/>
                <a:latin typeface="Arial"/>
                <a:cs typeface="Arial"/>
              </a:rPr>
              <a:t>hijra's</a:t>
            </a:r>
            <a:r>
              <a:rPr lang="nl-NL" b="0" i="0">
                <a:solidFill>
                  <a:srgbClr val="202122"/>
                </a:solidFill>
                <a:effectLst/>
                <a:latin typeface="Arial"/>
                <a:cs typeface="Arial"/>
              </a:rPr>
              <a:t> zijn </a:t>
            </a:r>
            <a:r>
              <a:rPr lang="nl-NL" b="0" i="0" u="none" strike="noStrike">
                <a:solidFill>
                  <a:srgbClr val="0645AD"/>
                </a:solidFill>
                <a:effectLst/>
                <a:latin typeface="Arial"/>
                <a:cs typeface="Arial"/>
                <a:hlinkClick r:id="rId8" tooltip="Castratie"/>
              </a:rPr>
              <a:t>gecastreerd</a:t>
            </a:r>
            <a:r>
              <a:rPr lang="nl-NL" b="0" i="0">
                <a:solidFill>
                  <a:srgbClr val="202122"/>
                </a:solidFill>
                <a:effectLst/>
                <a:latin typeface="Arial"/>
                <a:cs typeface="Arial"/>
              </a:rPr>
              <a:t>.</a:t>
            </a:r>
          </a:p>
          <a:p>
            <a:pPr algn="l"/>
            <a:r>
              <a:rPr lang="nl-NL" b="0" i="0">
                <a:solidFill>
                  <a:srgbClr val="202122"/>
                </a:solidFill>
                <a:effectLst/>
                <a:latin typeface="Arial"/>
                <a:cs typeface="Arial"/>
              </a:rPr>
              <a:t>Veel </a:t>
            </a:r>
            <a:r>
              <a:rPr lang="nl-NL" b="0" i="0" err="1">
                <a:solidFill>
                  <a:srgbClr val="202122"/>
                </a:solidFill>
                <a:effectLst/>
                <a:latin typeface="Arial"/>
                <a:cs typeface="Arial"/>
              </a:rPr>
              <a:t>hijra's</a:t>
            </a:r>
            <a:r>
              <a:rPr lang="nl-NL" b="0" i="0">
                <a:solidFill>
                  <a:srgbClr val="202122"/>
                </a:solidFill>
                <a:effectLst/>
                <a:latin typeface="Arial"/>
                <a:cs typeface="Arial"/>
              </a:rPr>
              <a:t> leven samen in speciale </a:t>
            </a:r>
            <a:r>
              <a:rPr lang="nl-NL" b="0" i="0" err="1">
                <a:solidFill>
                  <a:srgbClr val="202122"/>
                </a:solidFill>
                <a:effectLst/>
                <a:latin typeface="Arial"/>
                <a:cs typeface="Arial"/>
              </a:rPr>
              <a:t>hijra</a:t>
            </a:r>
            <a:r>
              <a:rPr lang="nl-NL" b="0" i="0">
                <a:solidFill>
                  <a:srgbClr val="202122"/>
                </a:solidFill>
                <a:effectLst/>
                <a:latin typeface="Arial"/>
                <a:cs typeface="Arial"/>
              </a:rPr>
              <a:t>-groepen, aangezien ze dikwijls worden uitgespuwd door de maatschappij. Deze worden geleid door een Goeroe Ma, die hen kost en inwoning geeft. In ruil daarvoor verdienen ze de kost voor haar. Zodra ze de </a:t>
            </a:r>
            <a:r>
              <a:rPr lang="nl-NL" b="0" i="0" err="1">
                <a:solidFill>
                  <a:srgbClr val="202122"/>
                </a:solidFill>
                <a:effectLst/>
                <a:latin typeface="Arial"/>
                <a:cs typeface="Arial"/>
              </a:rPr>
              <a:t>hijra</a:t>
            </a:r>
            <a:r>
              <a:rPr lang="nl-NL" b="0" i="0">
                <a:solidFill>
                  <a:srgbClr val="202122"/>
                </a:solidFill>
                <a:effectLst/>
                <a:latin typeface="Arial"/>
                <a:cs typeface="Arial"/>
              </a:rPr>
              <a:t>-gemeenschap betreden, leren ze de gemeenschappelijke geheimtaal, het </a:t>
            </a:r>
            <a:r>
              <a:rPr lang="nl-NL" b="0" i="0" u="none" strike="noStrike">
                <a:solidFill>
                  <a:srgbClr val="0645AD"/>
                </a:solidFill>
                <a:effectLst/>
                <a:latin typeface="Arial"/>
                <a:cs typeface="Arial"/>
                <a:hlinkClick r:id="rId9" tooltip="Hijra Farsi"/>
              </a:rPr>
              <a:t>Hijra Farsi</a:t>
            </a:r>
            <a:r>
              <a:rPr lang="nl-NL" b="0" i="0">
                <a:solidFill>
                  <a:srgbClr val="202122"/>
                </a:solidFill>
                <a:effectLst/>
                <a:latin typeface="Arial"/>
                <a:cs typeface="Arial"/>
              </a:rPr>
              <a:t>. (wiki)</a:t>
            </a:r>
          </a:p>
          <a:p>
            <a:pPr algn="l"/>
            <a:endParaRPr lang="nl-NL" b="0" i="0">
              <a:solidFill>
                <a:srgbClr val="202122"/>
              </a:solidFill>
              <a:effectLst/>
              <a:latin typeface="Arial" panose="020B0604020202020204" pitchFamily="34" charset="0"/>
            </a:endParaRPr>
          </a:p>
          <a:p>
            <a:pPr marL="228600" indent="-228600" algn="l">
              <a:buAutoNum type="arabicPlain" startAt="2"/>
            </a:pPr>
            <a:r>
              <a:rPr lang="nl-NL" b="0" i="0" err="1">
                <a:solidFill>
                  <a:srgbClr val="202122"/>
                </a:solidFill>
                <a:effectLst/>
                <a:latin typeface="Arial"/>
                <a:cs typeface="Arial"/>
              </a:rPr>
              <a:t>Two</a:t>
            </a:r>
            <a:r>
              <a:rPr lang="nl-NL" b="0" i="0">
                <a:solidFill>
                  <a:srgbClr val="202122"/>
                </a:solidFill>
                <a:effectLst/>
                <a:latin typeface="Arial"/>
                <a:cs typeface="Arial"/>
              </a:rPr>
              <a:t>-sprit</a:t>
            </a:r>
          </a:p>
          <a:p>
            <a:pPr marL="0" indent="0" algn="l">
              <a:buNone/>
            </a:pPr>
            <a:r>
              <a:rPr lang="nl-NL" b="1" i="0" err="1">
                <a:solidFill>
                  <a:srgbClr val="202122"/>
                </a:solidFill>
                <a:effectLst/>
                <a:latin typeface="Arial"/>
                <a:cs typeface="Arial"/>
              </a:rPr>
              <a:t>Two</a:t>
            </a:r>
            <a:r>
              <a:rPr lang="nl-NL" b="1" i="0">
                <a:solidFill>
                  <a:srgbClr val="202122"/>
                </a:solidFill>
                <a:effectLst/>
                <a:latin typeface="Arial"/>
                <a:cs typeface="Arial"/>
              </a:rPr>
              <a:t>-spirit</a:t>
            </a:r>
            <a:r>
              <a:rPr lang="nl-NL" b="0" i="0">
                <a:solidFill>
                  <a:srgbClr val="202122"/>
                </a:solidFill>
                <a:effectLst/>
                <a:latin typeface="Arial"/>
                <a:cs typeface="Arial"/>
              </a:rPr>
              <a:t> (ook </a:t>
            </a:r>
            <a:r>
              <a:rPr lang="nl-NL" b="1" i="0" err="1">
                <a:solidFill>
                  <a:srgbClr val="202122"/>
                </a:solidFill>
                <a:effectLst/>
                <a:latin typeface="Arial"/>
                <a:cs typeface="Arial"/>
              </a:rPr>
              <a:t>two</a:t>
            </a:r>
            <a:r>
              <a:rPr lang="nl-NL" b="1" i="0">
                <a:solidFill>
                  <a:srgbClr val="202122"/>
                </a:solidFill>
                <a:effectLst/>
                <a:latin typeface="Arial"/>
                <a:cs typeface="Arial"/>
              </a:rPr>
              <a:t> spirit</a:t>
            </a:r>
            <a:r>
              <a:rPr lang="nl-NL" b="0" i="0">
                <a:solidFill>
                  <a:srgbClr val="202122"/>
                </a:solidFill>
                <a:effectLst/>
                <a:latin typeface="Arial"/>
                <a:cs typeface="Arial"/>
              </a:rPr>
              <a:t> , </a:t>
            </a:r>
            <a:r>
              <a:rPr lang="nl-NL" b="1" i="0">
                <a:solidFill>
                  <a:srgbClr val="202122"/>
                </a:solidFill>
                <a:effectLst/>
                <a:latin typeface="Arial"/>
                <a:cs typeface="Arial"/>
              </a:rPr>
              <a:t>2S</a:t>
            </a:r>
            <a:r>
              <a:rPr lang="nl-NL" b="0" i="0">
                <a:solidFill>
                  <a:srgbClr val="202122"/>
                </a:solidFill>
                <a:effectLst/>
                <a:latin typeface="Arial"/>
                <a:cs typeface="Arial"/>
              </a:rPr>
              <a:t> of, soms, </a:t>
            </a:r>
            <a:r>
              <a:rPr lang="nl-NL" b="1" i="0" err="1">
                <a:solidFill>
                  <a:srgbClr val="202122"/>
                </a:solidFill>
                <a:effectLst/>
                <a:latin typeface="Arial"/>
                <a:cs typeface="Arial"/>
              </a:rPr>
              <a:t>twospirited</a:t>
            </a:r>
            <a:r>
              <a:rPr lang="nl-NL" b="0" i="0">
                <a:solidFill>
                  <a:srgbClr val="202122"/>
                </a:solidFill>
                <a:effectLst/>
                <a:latin typeface="Arial"/>
                <a:cs typeface="Arial"/>
              </a:rPr>
              <a:t> ) is een moderne, </a:t>
            </a:r>
            <a:r>
              <a:rPr lang="nl-NL" b="0" i="0" u="none" strike="noStrike">
                <a:solidFill>
                  <a:srgbClr val="0645AD"/>
                </a:solidFill>
                <a:effectLst/>
                <a:latin typeface="Arial"/>
                <a:cs typeface="Arial"/>
                <a:hlinkClick r:id="rId10" tooltip="Pan-Indiaas"/>
              </a:rPr>
              <a:t>pan-Indiase</a:t>
            </a:r>
            <a:r>
              <a:rPr lang="nl-NL" b="0" i="0">
                <a:solidFill>
                  <a:srgbClr val="202122"/>
                </a:solidFill>
                <a:effectLst/>
                <a:latin typeface="Arial"/>
                <a:cs typeface="Arial"/>
              </a:rPr>
              <a:t> , </a:t>
            </a:r>
            <a:r>
              <a:rPr lang="nl-NL" b="0" i="0" u="none" strike="noStrike">
                <a:solidFill>
                  <a:srgbClr val="0645AD"/>
                </a:solidFill>
                <a:effectLst/>
                <a:latin typeface="Arial"/>
                <a:cs typeface="Arial"/>
                <a:hlinkClick r:id="rId11" tooltip="paraplu term"/>
              </a:rPr>
              <a:t>overkoepelende term</a:t>
            </a:r>
            <a:r>
              <a:rPr lang="nl-NL" b="0" i="0">
                <a:solidFill>
                  <a:srgbClr val="202122"/>
                </a:solidFill>
                <a:effectLst/>
                <a:latin typeface="Arial"/>
                <a:cs typeface="Arial"/>
              </a:rPr>
              <a:t> die door sommige </a:t>
            </a:r>
            <a:r>
              <a:rPr lang="nl-NL" b="0" i="0" u="none" strike="noStrike">
                <a:solidFill>
                  <a:srgbClr val="0645AD"/>
                </a:solidFill>
                <a:effectLst/>
                <a:latin typeface="Arial"/>
                <a:cs typeface="Arial"/>
                <a:hlinkClick r:id="rId12" tooltip="Inheemse volkeren van Amerika"/>
              </a:rPr>
              <a:t>inheemse Noord-Amerikanen</a:t>
            </a:r>
            <a:r>
              <a:rPr lang="nl-NL" b="0" i="0">
                <a:solidFill>
                  <a:srgbClr val="202122"/>
                </a:solidFill>
                <a:effectLst/>
                <a:latin typeface="Arial"/>
                <a:cs typeface="Arial"/>
              </a:rPr>
              <a:t> wordt gebruikt om inheemse mensen in hun gemeenschappen te beschrijven die voldoen aan een traditioneel </a:t>
            </a:r>
            <a:r>
              <a:rPr lang="nl-NL" b="0" i="0" u="none" strike="noStrike">
                <a:solidFill>
                  <a:srgbClr val="0645AD"/>
                </a:solidFill>
                <a:effectLst/>
                <a:latin typeface="Arial"/>
                <a:cs typeface="Arial"/>
                <a:hlinkClick r:id="rId13" tooltip="derde geslacht"/>
              </a:rPr>
              <a:t>derde geslacht</a:t>
            </a:r>
            <a:r>
              <a:rPr lang="nl-NL" b="0" i="0">
                <a:solidFill>
                  <a:srgbClr val="202122"/>
                </a:solidFill>
                <a:effectLst/>
                <a:latin typeface="Arial"/>
                <a:cs typeface="Arial"/>
              </a:rPr>
              <a:t> (of een ander </a:t>
            </a:r>
            <a:r>
              <a:rPr lang="nl-NL" b="0" i="0" u="none" strike="noStrike">
                <a:solidFill>
                  <a:srgbClr val="0645AD"/>
                </a:solidFill>
                <a:effectLst/>
                <a:latin typeface="Arial"/>
                <a:cs typeface="Arial"/>
                <a:hlinkClick r:id="rId14" tooltip="Geslachtsverschil"/>
              </a:rPr>
              <a:t>geslacht- variant</a:t>
            </a:r>
            <a:r>
              <a:rPr lang="nl-NL" b="0" i="0">
                <a:solidFill>
                  <a:srgbClr val="202122"/>
                </a:solidFill>
                <a:effectLst/>
                <a:latin typeface="Arial"/>
                <a:cs typeface="Arial"/>
              </a:rPr>
              <a:t> ) ceremoniële en sociale rol in hun culturen. (wiki)</a:t>
            </a:r>
            <a:endParaRPr lang="nl-BE" b="0" i="0">
              <a:solidFill>
                <a:srgbClr val="FF0000"/>
              </a:solidFill>
              <a:effectLst/>
              <a:highlight>
                <a:srgbClr val="FFFF00"/>
              </a:highlight>
              <a:latin typeface="Arial"/>
              <a:cs typeface="Arial"/>
            </a:endParaRPr>
          </a:p>
          <a:p>
            <a:pPr marL="0" indent="0" algn="l">
              <a:buNone/>
            </a:pPr>
            <a:endParaRPr lang="nl-BE" b="0" i="0">
              <a:solidFill>
                <a:srgbClr val="FF0000"/>
              </a:solidFill>
              <a:effectLst/>
              <a:highlight>
                <a:srgbClr val="FFFF00"/>
              </a:highlight>
              <a:latin typeface="Arial" panose="020B0604020202020204" pitchFamily="34" charset="0"/>
            </a:endParaRPr>
          </a:p>
          <a:p>
            <a:pPr marL="228600" indent="-228600" algn="l">
              <a:buAutoNum type="arabicPlain" startAt="3"/>
            </a:pPr>
            <a:r>
              <a:rPr lang="nl-BE" b="0" i="0" err="1">
                <a:solidFill>
                  <a:srgbClr val="FF0000"/>
                </a:solidFill>
                <a:effectLst/>
                <a:highlight>
                  <a:srgbClr val="FFFF00"/>
                </a:highlight>
                <a:latin typeface="Arial" panose="020B0604020202020204" pitchFamily="34" charset="0"/>
              </a:rPr>
              <a:t>Bugis</a:t>
            </a:r>
            <a:endParaRPr lang="nl-BE" b="0" i="0">
              <a:solidFill>
                <a:srgbClr val="FF0000"/>
              </a:solidFill>
              <a:effectLst/>
              <a:highlight>
                <a:srgbClr val="FFFF00"/>
              </a:highlight>
              <a:latin typeface="Arial" panose="020B0604020202020204" pitchFamily="34" charset="0"/>
            </a:endParaRPr>
          </a:p>
          <a:p>
            <a:r>
              <a:rPr lang="nl-NL" b="0" i="0">
                <a:solidFill>
                  <a:srgbClr val="202122"/>
                </a:solidFill>
                <a:effectLst/>
                <a:latin typeface="Arial"/>
                <a:cs typeface="Arial"/>
              </a:rPr>
              <a:t>Het </a:t>
            </a:r>
            <a:r>
              <a:rPr lang="nl-NL" b="0" i="0" u="none" strike="noStrike">
                <a:solidFill>
                  <a:srgbClr val="0645AD"/>
                </a:solidFill>
                <a:effectLst/>
                <a:latin typeface="Arial"/>
                <a:cs typeface="Arial"/>
                <a:hlinkClick r:id="rId15" tooltip="Bugis"/>
              </a:rPr>
              <a:t>Bugis</a:t>
            </a:r>
            <a:r>
              <a:rPr lang="nl-NL" b="0" i="0">
                <a:solidFill>
                  <a:srgbClr val="202122"/>
                </a:solidFill>
                <a:effectLst/>
                <a:latin typeface="Arial"/>
                <a:cs typeface="Arial"/>
              </a:rPr>
              <a:t> - volk is het talrijkst van de drie belangrijkste </a:t>
            </a:r>
            <a:r>
              <a:rPr lang="nl-NL" b="0" i="0" u="none" strike="noStrike">
                <a:solidFill>
                  <a:srgbClr val="0645AD"/>
                </a:solidFill>
                <a:effectLst/>
                <a:latin typeface="Arial"/>
                <a:cs typeface="Arial"/>
                <a:hlinkClick r:id="rId16" tooltip="Etnische groep"/>
              </a:rPr>
              <a:t>etnische groepen</a:t>
            </a:r>
            <a:r>
              <a:rPr lang="nl-NL" b="0" i="0">
                <a:solidFill>
                  <a:srgbClr val="202122"/>
                </a:solidFill>
                <a:effectLst/>
                <a:latin typeface="Arial"/>
                <a:cs typeface="Arial"/>
              </a:rPr>
              <a:t> van </a:t>
            </a:r>
            <a:r>
              <a:rPr lang="nl-NL" b="0" i="0" u="none" strike="noStrike">
                <a:solidFill>
                  <a:srgbClr val="0645AD"/>
                </a:solidFill>
                <a:effectLst/>
                <a:latin typeface="Arial"/>
                <a:cs typeface="Arial"/>
                <a:hlinkClick r:id="rId17" tooltip="Zuid-Sulawesi"/>
              </a:rPr>
              <a:t>Zuid-Sulawesi</a:t>
            </a:r>
            <a:r>
              <a:rPr lang="nl-NL" b="0" i="0">
                <a:solidFill>
                  <a:srgbClr val="202122"/>
                </a:solidFill>
                <a:effectLst/>
                <a:latin typeface="Arial"/>
                <a:cs typeface="Arial"/>
              </a:rPr>
              <a:t> , </a:t>
            </a:r>
            <a:r>
              <a:rPr lang="nl-NL" b="0" i="0" u="none" strike="noStrike">
                <a:solidFill>
                  <a:srgbClr val="0645AD"/>
                </a:solidFill>
                <a:effectLst/>
                <a:latin typeface="Arial"/>
                <a:cs typeface="Arial"/>
                <a:hlinkClick r:id="rId18" tooltip="Indonesië"/>
              </a:rPr>
              <a:t>Indonesië</a:t>
            </a:r>
            <a:r>
              <a:rPr lang="nl-NL" b="0" i="0">
                <a:solidFill>
                  <a:srgbClr val="202122"/>
                </a:solidFill>
                <a:effectLst/>
                <a:latin typeface="Arial"/>
                <a:cs typeface="Arial"/>
              </a:rPr>
              <a:t> , </a:t>
            </a:r>
            <a:r>
              <a:rPr lang="nl-NL" b="0" i="0" u="none" strike="noStrike" baseline="30000">
                <a:solidFill>
                  <a:srgbClr val="0645AD"/>
                </a:solidFill>
                <a:effectLst/>
                <a:latin typeface="Arial"/>
                <a:cs typeface="Arial"/>
                <a:hlinkClick r:id="rId19"/>
              </a:rPr>
              <a:t>[1] </a:t>
            </a:r>
            <a:r>
              <a:rPr lang="nl-NL" b="0" i="0" u="none" strike="noStrike" baseline="30000">
                <a:solidFill>
                  <a:srgbClr val="0645AD"/>
                </a:solidFill>
                <a:effectLst/>
                <a:latin typeface="Arial"/>
                <a:cs typeface="Arial"/>
                <a:hlinkClick r:id="rId20"/>
              </a:rPr>
              <a:t>[2]</a:t>
            </a:r>
            <a:r>
              <a:rPr lang="nl-NL" b="0" i="0">
                <a:solidFill>
                  <a:srgbClr val="202122"/>
                </a:solidFill>
                <a:effectLst/>
                <a:latin typeface="Arial"/>
                <a:cs typeface="Arial"/>
              </a:rPr>
              <a:t> met ongeveer 3 miljoen mensen.</a:t>
            </a:r>
            <a:r>
              <a:rPr lang="nl-NL">
                <a:solidFill>
                  <a:srgbClr val="202122"/>
                </a:solidFill>
                <a:latin typeface="Arial"/>
                <a:cs typeface="Arial"/>
              </a:rPr>
              <a:t> </a:t>
            </a:r>
            <a:endParaRPr lang="nl-NL" b="0" i="0">
              <a:solidFill>
                <a:srgbClr val="202122"/>
              </a:solidFill>
              <a:effectLst/>
              <a:latin typeface="Arial" panose="020B0604020202020204" pitchFamily="34" charset="0"/>
              <a:cs typeface="Arial"/>
            </a:endParaRPr>
          </a:p>
          <a:p>
            <a:pPr algn="l"/>
            <a:r>
              <a:rPr lang="nl-NL" b="0" i="0">
                <a:solidFill>
                  <a:srgbClr val="202122"/>
                </a:solidFill>
                <a:effectLst/>
                <a:latin typeface="Arial"/>
                <a:cs typeface="Arial"/>
              </a:rPr>
              <a:t>In tegenstelling tot de </a:t>
            </a:r>
            <a:r>
              <a:rPr lang="nl-NL" b="0" i="0" u="none" strike="noStrike">
                <a:solidFill>
                  <a:srgbClr val="0645AD"/>
                </a:solidFill>
                <a:effectLst/>
                <a:latin typeface="Arial"/>
                <a:cs typeface="Arial"/>
                <a:hlinkClick r:id="rId21" tooltip="Geslacht binair"/>
              </a:rPr>
              <a:t>genderbinaire</a:t>
            </a:r>
            <a:r>
              <a:rPr lang="nl-NL" b="0" i="0">
                <a:solidFill>
                  <a:srgbClr val="202122"/>
                </a:solidFill>
                <a:effectLst/>
                <a:latin typeface="Arial"/>
                <a:cs typeface="Arial"/>
              </a:rPr>
              <a:t> , kent de </a:t>
            </a:r>
            <a:r>
              <a:rPr lang="nl-NL" b="0" i="0" err="1">
                <a:solidFill>
                  <a:srgbClr val="202122"/>
                </a:solidFill>
                <a:effectLst/>
                <a:latin typeface="Arial"/>
                <a:cs typeface="Arial"/>
              </a:rPr>
              <a:t>Bugis</a:t>
            </a:r>
            <a:r>
              <a:rPr lang="nl-NL" b="0" i="0">
                <a:solidFill>
                  <a:srgbClr val="202122"/>
                </a:solidFill>
                <a:effectLst/>
                <a:latin typeface="Arial"/>
                <a:cs typeface="Arial"/>
              </a:rPr>
              <a:t>-samenleving vijf </a:t>
            </a:r>
            <a:r>
              <a:rPr lang="nl-NL" b="0" i="0" u="none" strike="noStrike">
                <a:solidFill>
                  <a:srgbClr val="0645AD"/>
                </a:solidFill>
                <a:effectLst/>
                <a:latin typeface="Arial"/>
                <a:cs typeface="Arial"/>
                <a:hlinkClick r:id="rId22" tooltip="Geslacht"/>
              </a:rPr>
              <a:t>geslachten</a:t>
            </a:r>
            <a:r>
              <a:rPr lang="nl-NL" b="0" i="0">
                <a:solidFill>
                  <a:srgbClr val="202122"/>
                </a:solidFill>
                <a:effectLst/>
                <a:latin typeface="Arial"/>
                <a:cs typeface="Arial"/>
              </a:rPr>
              <a:t> : </a:t>
            </a:r>
            <a:r>
              <a:rPr lang="nl-NL" b="0" i="1" err="1">
                <a:solidFill>
                  <a:srgbClr val="202122"/>
                </a:solidFill>
                <a:effectLst/>
                <a:latin typeface="Arial"/>
                <a:cs typeface="Arial"/>
              </a:rPr>
              <a:t>makkunrai</a:t>
            </a:r>
            <a:r>
              <a:rPr lang="nl-NL" b="0" i="0">
                <a:solidFill>
                  <a:srgbClr val="202122"/>
                </a:solidFill>
                <a:effectLst/>
                <a:latin typeface="Arial"/>
                <a:cs typeface="Arial"/>
              </a:rPr>
              <a:t> , </a:t>
            </a:r>
            <a:r>
              <a:rPr lang="nl-NL" b="0" i="1" err="1">
                <a:solidFill>
                  <a:srgbClr val="202122"/>
                </a:solidFill>
                <a:effectLst/>
                <a:latin typeface="Arial"/>
                <a:cs typeface="Arial"/>
              </a:rPr>
              <a:t>oroane</a:t>
            </a:r>
            <a:r>
              <a:rPr lang="nl-NL" b="0" i="0">
                <a:solidFill>
                  <a:srgbClr val="202122"/>
                </a:solidFill>
                <a:effectLst/>
                <a:latin typeface="Arial"/>
                <a:cs typeface="Arial"/>
              </a:rPr>
              <a:t> , </a:t>
            </a:r>
            <a:r>
              <a:rPr lang="nl-NL" b="0" i="1" err="1">
                <a:solidFill>
                  <a:srgbClr val="202122"/>
                </a:solidFill>
                <a:effectLst/>
                <a:latin typeface="Arial"/>
                <a:cs typeface="Arial"/>
              </a:rPr>
              <a:t>bissu</a:t>
            </a:r>
            <a:r>
              <a:rPr lang="nl-NL" b="0" i="0">
                <a:solidFill>
                  <a:srgbClr val="202122"/>
                </a:solidFill>
                <a:effectLst/>
                <a:latin typeface="Arial"/>
                <a:cs typeface="Arial"/>
              </a:rPr>
              <a:t> , </a:t>
            </a:r>
            <a:r>
              <a:rPr lang="nl-NL" b="0" i="1" err="1">
                <a:solidFill>
                  <a:srgbClr val="202122"/>
                </a:solidFill>
                <a:effectLst/>
                <a:latin typeface="Arial"/>
                <a:cs typeface="Arial"/>
              </a:rPr>
              <a:t>calabai</a:t>
            </a:r>
            <a:r>
              <a:rPr lang="nl-NL" b="0" i="0">
                <a:solidFill>
                  <a:srgbClr val="202122"/>
                </a:solidFill>
                <a:effectLst/>
                <a:latin typeface="Arial"/>
                <a:cs typeface="Arial"/>
              </a:rPr>
              <a:t> en </a:t>
            </a:r>
            <a:r>
              <a:rPr lang="nl-NL" b="0" i="1" err="1">
                <a:solidFill>
                  <a:srgbClr val="202122"/>
                </a:solidFill>
                <a:effectLst/>
                <a:latin typeface="Arial"/>
                <a:cs typeface="Arial"/>
              </a:rPr>
              <a:t>calalai</a:t>
            </a:r>
            <a:r>
              <a:rPr lang="nl-NL" b="0" i="0">
                <a:solidFill>
                  <a:srgbClr val="202122"/>
                </a:solidFill>
                <a:effectLst/>
                <a:latin typeface="Arial"/>
                <a:cs typeface="Arial"/>
              </a:rPr>
              <a:t> . Het concept van vijf geslachten is al minstens zes eeuwen een belangrijk onderdeel van hun cultuur, volgens antropoloog </a:t>
            </a:r>
            <a:r>
              <a:rPr lang="nl-NL" b="0" i="0" err="1">
                <a:solidFill>
                  <a:srgbClr val="202122"/>
                </a:solidFill>
                <a:effectLst/>
                <a:latin typeface="Arial"/>
                <a:cs typeface="Arial"/>
              </a:rPr>
              <a:t>Sharyn</a:t>
            </a:r>
            <a:r>
              <a:rPr lang="nl-NL" b="0" i="0">
                <a:solidFill>
                  <a:srgbClr val="202122"/>
                </a:solidFill>
                <a:effectLst/>
                <a:latin typeface="Arial"/>
                <a:cs typeface="Arial"/>
              </a:rPr>
              <a:t> Graham Davies, daarbij verwijzend naar soortgelijke tradities in </a:t>
            </a:r>
            <a:r>
              <a:rPr lang="nl-NL" b="0" i="0" u="none" strike="noStrike">
                <a:solidFill>
                  <a:srgbClr val="0645AD"/>
                </a:solidFill>
                <a:effectLst/>
                <a:latin typeface="Arial"/>
                <a:cs typeface="Arial"/>
                <a:hlinkClick r:id="rId23" tooltip="Thailand"/>
              </a:rPr>
              <a:t>Thailand</a:t>
            </a:r>
            <a:r>
              <a:rPr lang="nl-NL" b="0" i="0">
                <a:solidFill>
                  <a:srgbClr val="202122"/>
                </a:solidFill>
                <a:effectLst/>
                <a:latin typeface="Arial"/>
                <a:cs typeface="Arial"/>
              </a:rPr>
              <a:t> , </a:t>
            </a:r>
            <a:r>
              <a:rPr lang="nl-NL" b="0" i="0" u="none" strike="noStrike">
                <a:solidFill>
                  <a:srgbClr val="0645AD"/>
                </a:solidFill>
                <a:effectLst/>
                <a:latin typeface="Arial"/>
                <a:cs typeface="Arial"/>
                <a:hlinkClick r:id="rId24" tooltip="Maleisië"/>
              </a:rPr>
              <a:t>Maleisië</a:t>
            </a:r>
            <a:r>
              <a:rPr lang="nl-NL" b="0" i="0">
                <a:solidFill>
                  <a:srgbClr val="202122"/>
                </a:solidFill>
                <a:effectLst/>
                <a:latin typeface="Arial"/>
                <a:cs typeface="Arial"/>
              </a:rPr>
              <a:t> , </a:t>
            </a:r>
            <a:r>
              <a:rPr lang="nl-NL" b="0" i="0" u="none" strike="noStrike">
                <a:solidFill>
                  <a:srgbClr val="0645AD"/>
                </a:solidFill>
                <a:effectLst/>
                <a:latin typeface="Arial"/>
                <a:cs typeface="Arial"/>
                <a:hlinkClick r:id="rId25" tooltip="India"/>
              </a:rPr>
              <a:t>India</a:t>
            </a:r>
            <a:r>
              <a:rPr lang="nl-NL" b="0" i="0">
                <a:solidFill>
                  <a:srgbClr val="202122"/>
                </a:solidFill>
                <a:effectLst/>
                <a:latin typeface="Arial"/>
                <a:cs typeface="Arial"/>
              </a:rPr>
              <a:t> en </a:t>
            </a:r>
            <a:r>
              <a:rPr lang="nl-NL" b="0" i="0" u="none" strike="noStrike">
                <a:solidFill>
                  <a:srgbClr val="0645AD"/>
                </a:solidFill>
                <a:effectLst/>
                <a:latin typeface="Arial"/>
                <a:cs typeface="Arial"/>
                <a:hlinkClick r:id="rId26" tooltip="Bangladesh"/>
              </a:rPr>
              <a:t>Bangladesh</a:t>
            </a:r>
            <a:r>
              <a:rPr lang="nl-NL" b="0" i="0">
                <a:solidFill>
                  <a:srgbClr val="202122"/>
                </a:solidFill>
                <a:effectLst/>
                <a:latin typeface="Arial"/>
                <a:cs typeface="Arial"/>
              </a:rPr>
              <a:t> . </a:t>
            </a:r>
          </a:p>
          <a:p>
            <a:pPr algn="l"/>
            <a:endParaRPr lang="nl-NL" b="0" i="0">
              <a:solidFill>
                <a:srgbClr val="202122"/>
              </a:solidFill>
              <a:effectLst/>
              <a:latin typeface="Arial" panose="020B0604020202020204" pitchFamily="34" charset="0"/>
            </a:endParaRPr>
          </a:p>
          <a:p>
            <a:pPr algn="l"/>
            <a:r>
              <a:rPr lang="nl-NL" b="0" i="1" err="1">
                <a:solidFill>
                  <a:srgbClr val="202122"/>
                </a:solidFill>
                <a:effectLst/>
                <a:latin typeface="Arial"/>
                <a:cs typeface="Arial"/>
              </a:rPr>
              <a:t>Oroané</a:t>
            </a:r>
            <a:r>
              <a:rPr lang="nl-NL" b="0" i="0">
                <a:solidFill>
                  <a:srgbClr val="202122"/>
                </a:solidFill>
                <a:effectLst/>
                <a:latin typeface="Arial"/>
                <a:cs typeface="Arial"/>
              </a:rPr>
              <a:t> is vergelijkbaar met</a:t>
            </a:r>
            <a:r>
              <a:rPr lang="nl-NL" b="0" i="0" u="none" strike="noStrike">
                <a:solidFill>
                  <a:srgbClr val="0645AD"/>
                </a:solidFill>
                <a:effectLst/>
                <a:latin typeface="Arial"/>
                <a:cs typeface="Arial"/>
                <a:hlinkClick r:id="rId27" tooltip="Cisgender mannen"/>
              </a:rPr>
              <a:t> cisgender mannen</a:t>
            </a:r>
            <a:r>
              <a:rPr lang="nl-NL" b="0" i="0">
                <a:solidFill>
                  <a:srgbClr val="202122"/>
                </a:solidFill>
                <a:effectLst/>
                <a:latin typeface="Arial"/>
                <a:cs typeface="Arial"/>
              </a:rPr>
              <a:t> ,</a:t>
            </a:r>
            <a:r>
              <a:rPr lang="nl-NL" b="0" i="1">
                <a:solidFill>
                  <a:srgbClr val="202122"/>
                </a:solidFill>
                <a:effectLst/>
                <a:latin typeface="Arial"/>
                <a:cs typeface="Arial"/>
              </a:rPr>
              <a:t> </a:t>
            </a:r>
            <a:r>
              <a:rPr lang="nl-NL" b="0" i="1" err="1">
                <a:solidFill>
                  <a:srgbClr val="202122"/>
                </a:solidFill>
                <a:effectLst/>
                <a:latin typeface="Arial"/>
                <a:cs typeface="Arial"/>
              </a:rPr>
              <a:t>makkunrai</a:t>
            </a:r>
            <a:r>
              <a:rPr lang="nl-NL" b="0" i="0">
                <a:solidFill>
                  <a:srgbClr val="202122"/>
                </a:solidFill>
                <a:effectLst/>
                <a:latin typeface="Arial"/>
                <a:cs typeface="Arial"/>
              </a:rPr>
              <a:t> met</a:t>
            </a:r>
            <a:r>
              <a:rPr lang="nl-NL" b="0" i="0" u="none" strike="noStrike">
                <a:solidFill>
                  <a:srgbClr val="0645AD"/>
                </a:solidFill>
                <a:effectLst/>
                <a:latin typeface="Arial"/>
                <a:cs typeface="Arial"/>
                <a:hlinkClick r:id="rId28" tooltip="Cisgender vrouwen"/>
              </a:rPr>
              <a:t> cisgender vrouwen</a:t>
            </a:r>
            <a:r>
              <a:rPr lang="nl-NL" b="0" i="0">
                <a:solidFill>
                  <a:srgbClr val="202122"/>
                </a:solidFill>
                <a:effectLst/>
                <a:latin typeface="Arial"/>
                <a:cs typeface="Arial"/>
              </a:rPr>
              <a:t> ,</a:t>
            </a:r>
            <a:r>
              <a:rPr lang="nl-NL" b="0" i="1">
                <a:solidFill>
                  <a:srgbClr val="202122"/>
                </a:solidFill>
                <a:effectLst/>
                <a:latin typeface="Arial"/>
                <a:cs typeface="Arial"/>
              </a:rPr>
              <a:t> </a:t>
            </a:r>
            <a:r>
              <a:rPr lang="nl-NL" b="0" i="1" err="1">
                <a:solidFill>
                  <a:srgbClr val="202122"/>
                </a:solidFill>
                <a:effectLst/>
                <a:latin typeface="Arial"/>
                <a:cs typeface="Arial"/>
              </a:rPr>
              <a:t>calalai</a:t>
            </a:r>
            <a:r>
              <a:rPr lang="nl-NL" b="0" i="0">
                <a:solidFill>
                  <a:srgbClr val="202122"/>
                </a:solidFill>
                <a:effectLst/>
                <a:latin typeface="Arial"/>
                <a:cs typeface="Arial"/>
              </a:rPr>
              <a:t> met</a:t>
            </a:r>
            <a:r>
              <a:rPr lang="nl-NL" b="0" i="0" u="none" strike="noStrike">
                <a:solidFill>
                  <a:srgbClr val="0645AD"/>
                </a:solidFill>
                <a:effectLst/>
                <a:latin typeface="Arial"/>
                <a:cs typeface="Arial"/>
                <a:hlinkClick r:id="rId29" tooltip="Transgender mannen"/>
              </a:rPr>
              <a:t> transgender mannen</a:t>
            </a:r>
            <a:r>
              <a:rPr lang="nl-NL" b="0" i="0">
                <a:solidFill>
                  <a:srgbClr val="202122"/>
                </a:solidFill>
                <a:effectLst/>
                <a:latin typeface="Arial"/>
                <a:cs typeface="Arial"/>
              </a:rPr>
              <a:t> , en</a:t>
            </a:r>
            <a:r>
              <a:rPr lang="nl-NL" b="0" i="1">
                <a:solidFill>
                  <a:srgbClr val="202122"/>
                </a:solidFill>
                <a:effectLst/>
                <a:latin typeface="Arial"/>
                <a:cs typeface="Arial"/>
              </a:rPr>
              <a:t> </a:t>
            </a:r>
            <a:r>
              <a:rPr lang="nl-NL" b="0" i="1" err="1">
                <a:solidFill>
                  <a:srgbClr val="202122"/>
                </a:solidFill>
                <a:effectLst/>
                <a:latin typeface="Arial"/>
                <a:cs typeface="Arial"/>
              </a:rPr>
              <a:t>calabai</a:t>
            </a:r>
            <a:r>
              <a:rPr lang="nl-NL" b="0" i="0">
                <a:solidFill>
                  <a:srgbClr val="202122"/>
                </a:solidFill>
                <a:effectLst/>
                <a:latin typeface="Arial"/>
                <a:cs typeface="Arial"/>
              </a:rPr>
              <a:t> met</a:t>
            </a:r>
            <a:r>
              <a:rPr lang="nl-NL" b="0" i="0" u="none" strike="noStrike">
                <a:solidFill>
                  <a:srgbClr val="0645AD"/>
                </a:solidFill>
                <a:effectLst/>
                <a:latin typeface="Arial"/>
                <a:cs typeface="Arial"/>
                <a:hlinkClick r:id="rId30" tooltip="Transgender vrouwen"/>
              </a:rPr>
              <a:t> transgender vrouwen</a:t>
            </a:r>
            <a:r>
              <a:rPr lang="nl-NL" b="0" i="0">
                <a:solidFill>
                  <a:srgbClr val="202122"/>
                </a:solidFill>
                <a:effectLst/>
                <a:latin typeface="Arial"/>
                <a:cs typeface="Arial"/>
              </a:rPr>
              <a:t> ,</a:t>
            </a:r>
            <a:r>
              <a:rPr lang="nl-NL" b="0" i="0" u="none" strike="noStrike" baseline="30000">
                <a:solidFill>
                  <a:srgbClr val="0645AD"/>
                </a:solidFill>
                <a:effectLst/>
                <a:latin typeface="Arial"/>
                <a:cs typeface="Arial"/>
              </a:rPr>
              <a:t> </a:t>
            </a:r>
            <a:r>
              <a:rPr lang="nl-NL" b="0" i="0">
                <a:solidFill>
                  <a:srgbClr val="202122"/>
                </a:solidFill>
                <a:effectLst/>
                <a:latin typeface="Arial"/>
                <a:cs typeface="Arial"/>
              </a:rPr>
              <a:t>terwijl</a:t>
            </a:r>
            <a:r>
              <a:rPr lang="nl-NL" b="0" i="1">
                <a:solidFill>
                  <a:srgbClr val="202122"/>
                </a:solidFill>
                <a:effectLst/>
                <a:latin typeface="Arial"/>
                <a:cs typeface="Arial"/>
              </a:rPr>
              <a:t> </a:t>
            </a:r>
            <a:r>
              <a:rPr lang="nl-NL" b="0" i="1" err="1">
                <a:solidFill>
                  <a:srgbClr val="202122"/>
                </a:solidFill>
                <a:effectLst/>
                <a:latin typeface="Arial"/>
                <a:cs typeface="Arial"/>
              </a:rPr>
              <a:t>bissu</a:t>
            </a:r>
            <a:r>
              <a:rPr lang="nl-NL" b="0" i="0" u="none" strike="noStrike">
                <a:solidFill>
                  <a:srgbClr val="0645AD"/>
                </a:solidFill>
                <a:effectLst/>
                <a:latin typeface="Arial"/>
                <a:cs typeface="Arial"/>
                <a:hlinkClick r:id="rId31" tooltip="androgyn"/>
              </a:rPr>
              <a:t> androgyn</a:t>
            </a:r>
            <a:r>
              <a:rPr lang="nl-NL" b="0" i="0">
                <a:solidFill>
                  <a:srgbClr val="202122"/>
                </a:solidFill>
                <a:effectLst/>
                <a:latin typeface="Arial"/>
                <a:cs typeface="Arial"/>
              </a:rPr>
              <a:t> of</a:t>
            </a:r>
            <a:r>
              <a:rPr lang="nl-NL" b="0" i="0" u="none" strike="noStrike">
                <a:solidFill>
                  <a:srgbClr val="0645AD"/>
                </a:solidFill>
                <a:effectLst/>
                <a:latin typeface="Arial"/>
                <a:cs typeface="Arial"/>
                <a:hlinkClick r:id="rId32" tooltip="Intersekse"/>
              </a:rPr>
              <a:t> intersekse</a:t>
            </a:r>
            <a:r>
              <a:rPr lang="nl-NL" b="0" i="0">
                <a:solidFill>
                  <a:srgbClr val="202122"/>
                </a:solidFill>
                <a:effectLst/>
                <a:latin typeface="Arial"/>
                <a:cs typeface="Arial"/>
              </a:rPr>
              <a:t> en vereerde</a:t>
            </a:r>
            <a:r>
              <a:rPr lang="nl-NL" b="0" i="0" u="none" strike="noStrike">
                <a:solidFill>
                  <a:srgbClr val="0645AD"/>
                </a:solidFill>
                <a:effectLst/>
                <a:latin typeface="Arial"/>
                <a:cs typeface="Arial"/>
                <a:hlinkClick r:id="rId33" tooltip="sjamaan"/>
              </a:rPr>
              <a:t> sjamanen</a:t>
            </a:r>
            <a:r>
              <a:rPr lang="nl-NL" b="0" i="0">
                <a:solidFill>
                  <a:srgbClr val="202122"/>
                </a:solidFill>
                <a:effectLst/>
                <a:latin typeface="Arial"/>
                <a:cs typeface="Arial"/>
              </a:rPr>
              <a:t> of</a:t>
            </a:r>
            <a:r>
              <a:rPr lang="nl-NL" b="0" i="0" u="none" strike="noStrike">
                <a:solidFill>
                  <a:srgbClr val="0645AD"/>
                </a:solidFill>
                <a:effectLst/>
                <a:latin typeface="Arial"/>
                <a:cs typeface="Arial"/>
                <a:hlinkClick r:id="rId34" tooltip="Priester"/>
              </a:rPr>
              <a:t> gemeenschapspriesters</a:t>
            </a:r>
            <a:r>
              <a:rPr lang="nl-NL" b="0" i="0">
                <a:solidFill>
                  <a:srgbClr val="202122"/>
                </a:solidFill>
                <a:effectLst/>
                <a:latin typeface="Arial"/>
                <a:cs typeface="Arial"/>
              </a:rPr>
              <a:t> zijn. </a:t>
            </a:r>
          </a:p>
          <a:p>
            <a:pPr algn="l"/>
            <a:r>
              <a:rPr lang="nl-NL" b="0" i="0">
                <a:solidFill>
                  <a:srgbClr val="202122"/>
                </a:solidFill>
                <a:effectLst/>
                <a:latin typeface="Arial"/>
                <a:cs typeface="Arial"/>
              </a:rPr>
              <a:t>In het dagelijkse sociale leven mogen de </a:t>
            </a:r>
            <a:r>
              <a:rPr lang="nl-NL" b="0" i="1" err="1">
                <a:solidFill>
                  <a:srgbClr val="202122"/>
                </a:solidFill>
                <a:effectLst/>
                <a:latin typeface="Arial"/>
                <a:cs typeface="Arial"/>
              </a:rPr>
              <a:t>bissu</a:t>
            </a:r>
            <a:r>
              <a:rPr lang="nl-NL" b="0" i="0">
                <a:solidFill>
                  <a:srgbClr val="202122"/>
                </a:solidFill>
                <a:effectLst/>
                <a:latin typeface="Arial"/>
                <a:cs typeface="Arial"/>
              </a:rPr>
              <a:t> , de </a:t>
            </a:r>
            <a:r>
              <a:rPr lang="nl-NL" b="0" i="1" err="1">
                <a:solidFill>
                  <a:srgbClr val="202122"/>
                </a:solidFill>
                <a:effectLst/>
                <a:latin typeface="Arial"/>
                <a:cs typeface="Arial"/>
              </a:rPr>
              <a:t>calabai</a:t>
            </a:r>
            <a:r>
              <a:rPr lang="nl-NL" b="0" i="0">
                <a:solidFill>
                  <a:srgbClr val="202122"/>
                </a:solidFill>
                <a:effectLst/>
                <a:latin typeface="Arial"/>
                <a:cs typeface="Arial"/>
              </a:rPr>
              <a:t> en de </a:t>
            </a:r>
            <a:r>
              <a:rPr lang="nl-NL" b="0" i="1" err="1">
                <a:solidFill>
                  <a:srgbClr val="202122"/>
                </a:solidFill>
                <a:effectLst/>
                <a:latin typeface="Arial"/>
                <a:cs typeface="Arial"/>
              </a:rPr>
              <a:t>calalai</a:t>
            </a:r>
            <a:r>
              <a:rPr lang="nl-NL" b="0" i="0">
                <a:solidFill>
                  <a:srgbClr val="202122"/>
                </a:solidFill>
                <a:effectLst/>
                <a:latin typeface="Arial"/>
                <a:cs typeface="Arial"/>
              </a:rPr>
              <a:t> de woonplaatsen en dorpen van zowel mannen als vrouwen betreden. </a:t>
            </a:r>
            <a:r>
              <a:rPr lang="nl-NL" b="0" i="0" u="none" strike="noStrike" baseline="30000">
                <a:solidFill>
                  <a:srgbClr val="0645AD"/>
                </a:solidFill>
                <a:effectLst/>
                <a:latin typeface="Arial"/>
                <a:cs typeface="Arial"/>
              </a:rPr>
              <a:t>(wiki)</a:t>
            </a:r>
            <a:endParaRPr lang="nl-NL" b="0" i="0">
              <a:solidFill>
                <a:srgbClr val="202122"/>
              </a:solidFill>
              <a:effectLst/>
              <a:latin typeface="Arial"/>
              <a:cs typeface="Arial"/>
            </a:endParaRPr>
          </a:p>
          <a:p>
            <a:pPr marL="0" indent="0" algn="l">
              <a:buNone/>
            </a:pPr>
            <a:endParaRPr lang="nl-NL" b="0" i="0">
              <a:solidFill>
                <a:srgbClr val="202122"/>
              </a:solidFill>
              <a:effectLst/>
              <a:latin typeface="Arial" panose="020B0604020202020204" pitchFamily="34" charset="0"/>
            </a:endParaRPr>
          </a:p>
        </p:txBody>
      </p:sp>
      <p:sp>
        <p:nvSpPr>
          <p:cNvPr id="4" name="Tijdelijke aanduiding voor dianummer 3"/>
          <p:cNvSpPr>
            <a:spLocks noGrp="1"/>
          </p:cNvSpPr>
          <p:nvPr>
            <p:ph type="sldNum" sz="quarter" idx="10"/>
          </p:nvPr>
        </p:nvSpPr>
        <p:spPr/>
        <p:txBody>
          <a:bodyPr/>
          <a:lstStyle/>
          <a:p>
            <a:fld id="{63B28BE5-7595-42E5-AD15-C445B1342615}" type="slidenum">
              <a:rPr lang="nl-NL" smtClean="0"/>
              <a:t>18</a:t>
            </a:fld>
            <a:endParaRPr lang="nl-NL"/>
          </a:p>
        </p:txBody>
      </p:sp>
    </p:spTree>
    <p:extLst>
      <p:ext uri="{BB962C8B-B14F-4D97-AF65-F5344CB8AC3E}">
        <p14:creationId xmlns:p14="http://schemas.microsoft.com/office/powerpoint/2010/main" val="1021984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-12:</a:t>
            </a:r>
            <a:r>
              <a:rPr lang="nl-BE" baseline="0" dirty="0"/>
              <a:t> traject bij </a:t>
            </a:r>
            <a:r>
              <a:rPr lang="nl-BE" baseline="0" dirty="0" err="1"/>
              <a:t>UZGent</a:t>
            </a:r>
            <a:r>
              <a:rPr lang="nl-BE" baseline="0" dirty="0"/>
              <a:t> wordt regelmatig verbroken</a:t>
            </a:r>
          </a:p>
          <a:p>
            <a:r>
              <a:rPr lang="nl-BE" baseline="0" dirty="0"/>
              <a:t>+12: </a:t>
            </a:r>
            <a:r>
              <a:rPr lang="nl-BE" baseline="0" dirty="0" err="1"/>
              <a:t>taject</a:t>
            </a:r>
            <a:r>
              <a:rPr lang="nl-BE" baseline="0" dirty="0"/>
              <a:t> wordt zelden verbroken -&gt; de identiteit is veelal stabiel op dat punt</a:t>
            </a:r>
            <a:endParaRPr lang="nl-BE" dirty="0"/>
          </a:p>
        </p:txBody>
      </p:sp>
      <p:sp>
        <p:nvSpPr>
          <p:cNvPr id="4" name="Tijdelijke aanduiding voor dianummer 3"/>
          <p:cNvSpPr>
            <a:spLocks noGrp="1"/>
          </p:cNvSpPr>
          <p:nvPr>
            <p:ph type="sldNum" sz="quarter" idx="10"/>
          </p:nvPr>
        </p:nvSpPr>
        <p:spPr/>
        <p:txBody>
          <a:bodyPr/>
          <a:lstStyle/>
          <a:p>
            <a:fld id="{63B28BE5-7595-42E5-AD15-C445B1342615}" type="slidenum">
              <a:rPr lang="nl-NL" smtClean="0"/>
              <a:t>19</a:t>
            </a:fld>
            <a:endParaRPr lang="nl-NL"/>
          </a:p>
        </p:txBody>
      </p:sp>
    </p:spTree>
    <p:extLst>
      <p:ext uri="{BB962C8B-B14F-4D97-AF65-F5344CB8AC3E}">
        <p14:creationId xmlns:p14="http://schemas.microsoft.com/office/powerpoint/2010/main" val="2713984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Genderexpressie = hoe jij jezelf toont aan de buitenwereld (kledij, kapsel, make-up, manier van lopen, zithouding, …).</a:t>
            </a:r>
            <a:br>
              <a:rPr lang="nl-NL"/>
            </a:br>
            <a:r>
              <a:rPr lang="nl-NL" dirty="0" err="1"/>
              <a:t>Manspreading</a:t>
            </a:r>
            <a:r>
              <a:rPr lang="nl-NL" dirty="0"/>
              <a:t> vs. Benen over</a:t>
            </a:r>
            <a:r>
              <a:rPr lang="nl-NL" baseline="0" dirty="0"/>
              <a:t> elkaar</a:t>
            </a:r>
          </a:p>
          <a:p>
            <a:endParaRPr lang="nl-NL" baseline="0"/>
          </a:p>
          <a:p>
            <a:r>
              <a:rPr lang="nl-NL" baseline="0" dirty="0"/>
              <a:t>Sociale constructie! Niets van die zaken hééft een gender. Mensen hebben gender, maar dingen niet. </a:t>
            </a:r>
          </a:p>
          <a:p>
            <a:endParaRPr lang="nl-NL" baseline="0"/>
          </a:p>
          <a:p>
            <a:endParaRPr lang="nl-NL" baseline="0"/>
          </a:p>
          <a:p>
            <a:r>
              <a:rPr lang="nl-NL" baseline="0" dirty="0"/>
              <a:t>Beide (zowel genderexpressie als genderrol) zijn afhankelijk van tijd, cultuur en context.</a:t>
            </a:r>
            <a:br>
              <a:rPr lang="nl-NL" baseline="0"/>
            </a:br>
            <a:r>
              <a:rPr lang="nl-NL" baseline="0" dirty="0"/>
              <a:t>Tijd: zeventiende eeuw: koningen die lange gewaden droegen en sommigen zelfs schoenen met hakken.</a:t>
            </a:r>
            <a:br>
              <a:rPr lang="nl-NL" baseline="0"/>
            </a:br>
            <a:endParaRPr lang="nl-NL" baseline="0"/>
          </a:p>
        </p:txBody>
      </p:sp>
      <p:sp>
        <p:nvSpPr>
          <p:cNvPr id="4" name="Tijdelijke aanduiding voor dianummer 3"/>
          <p:cNvSpPr>
            <a:spLocks noGrp="1"/>
          </p:cNvSpPr>
          <p:nvPr>
            <p:ph type="sldNum" sz="quarter" idx="10"/>
          </p:nvPr>
        </p:nvSpPr>
        <p:spPr/>
        <p:txBody>
          <a:bodyPr/>
          <a:lstStyle/>
          <a:p>
            <a:fld id="{5638D51B-B05A-40E5-A15F-00BD651ED722}" type="slidenum">
              <a:rPr lang="nl-NL" smtClean="0"/>
              <a:t>20</a:t>
            </a:fld>
            <a:endParaRPr lang="nl-NL"/>
          </a:p>
        </p:txBody>
      </p:sp>
    </p:spTree>
    <p:extLst>
      <p:ext uri="{BB962C8B-B14F-4D97-AF65-F5344CB8AC3E}">
        <p14:creationId xmlns:p14="http://schemas.microsoft.com/office/powerpoint/2010/main" val="179608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AEF02A-BFBF-4463-A278-576529B0F68A}"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5734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Cultuur: Djellaba en Schotse rok waarmee je als man in bepaalde landen zomaar de straat op kan zonder rare blikken te krijgen.</a:t>
            </a:r>
            <a:br>
              <a:rPr lang="nl-NL" baseline="0">
                <a:cs typeface="+mn-lt"/>
              </a:rPr>
            </a:br>
            <a:r>
              <a:rPr lang="nl-NL" dirty="0"/>
              <a:t>Midden-Oosten</a:t>
            </a:r>
            <a:r>
              <a:rPr lang="nl-NL" baseline="0" dirty="0"/>
              <a:t>: hand in hand</a:t>
            </a:r>
          </a:p>
          <a:p>
            <a:endParaRPr lang="nl-NL" baseline="0"/>
          </a:p>
        </p:txBody>
      </p:sp>
      <p:sp>
        <p:nvSpPr>
          <p:cNvPr id="4" name="Tijdelijke aanduiding voor dianummer 3"/>
          <p:cNvSpPr>
            <a:spLocks noGrp="1"/>
          </p:cNvSpPr>
          <p:nvPr>
            <p:ph type="sldNum" sz="quarter" idx="10"/>
          </p:nvPr>
        </p:nvSpPr>
        <p:spPr/>
        <p:txBody>
          <a:bodyPr/>
          <a:lstStyle/>
          <a:p>
            <a:fld id="{5638D51B-B05A-40E5-A15F-00BD651ED722}" type="slidenum">
              <a:rPr lang="nl-NL" smtClean="0"/>
              <a:t>21</a:t>
            </a:fld>
            <a:endParaRPr lang="nl-NL"/>
          </a:p>
        </p:txBody>
      </p:sp>
    </p:spTree>
    <p:extLst>
      <p:ext uri="{BB962C8B-B14F-4D97-AF65-F5344CB8AC3E}">
        <p14:creationId xmlns:p14="http://schemas.microsoft.com/office/powerpoint/2010/main" val="2150993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baseline="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Seksuele oriëntatie.</a:t>
            </a:r>
            <a:r>
              <a:rPr lang="nl-NL" baseline="0" dirty="0"/>
              <a:t> Men spreekt ook wel over aantrekking.</a:t>
            </a:r>
          </a:p>
          <a:p>
            <a:pPr marL="0" indent="0">
              <a:buFontTx/>
              <a:buNone/>
            </a:pPr>
            <a:endParaRPr lang="nl-NL" baseline="0"/>
          </a:p>
          <a:p>
            <a:pPr marL="0" indent="0">
              <a:buFontTx/>
              <a:buNone/>
            </a:pPr>
            <a:r>
              <a:rPr lang="nl-NL" baseline="0" dirty="0"/>
              <a:t>Waarom onderscheid:</a:t>
            </a:r>
          </a:p>
          <a:p>
            <a:pPr marL="0" indent="0">
              <a:buFontTx/>
              <a:buNone/>
            </a:pPr>
            <a:r>
              <a:rPr lang="nl-NL" baseline="0" dirty="0"/>
              <a:t>Bv. MSM (mannen die seks hebben met mannen)</a:t>
            </a:r>
            <a:br>
              <a:rPr lang="nl-NL" baseline="0"/>
            </a:br>
            <a:endParaRPr lang="nl-NL" baseline="0"/>
          </a:p>
          <a:p>
            <a:pPr marL="0" indent="0">
              <a:buFontTx/>
              <a:buNone/>
            </a:pPr>
            <a:r>
              <a:rPr lang="nl-NL" baseline="0" dirty="0"/>
              <a:t>Leg uit: bi, pan, aseksueel</a:t>
            </a:r>
          </a:p>
          <a:p>
            <a:pPr marL="0" indent="0">
              <a:buFontTx/>
              <a:buNone/>
            </a:pPr>
            <a:r>
              <a:rPr lang="nl-NL" baseline="0" dirty="0"/>
              <a:t>+ bi, pan, aromantisch</a:t>
            </a:r>
          </a:p>
          <a:p>
            <a:pPr marL="0" indent="0">
              <a:buFontTx/>
              <a:buNone/>
            </a:pPr>
            <a:endParaRPr lang="nl-NL" baseline="0"/>
          </a:p>
        </p:txBody>
      </p:sp>
      <p:sp>
        <p:nvSpPr>
          <p:cNvPr id="4" name="Tijdelijke aanduiding voor dianummer 3"/>
          <p:cNvSpPr>
            <a:spLocks noGrp="1"/>
          </p:cNvSpPr>
          <p:nvPr>
            <p:ph type="sldNum" sz="quarter" idx="10"/>
          </p:nvPr>
        </p:nvSpPr>
        <p:spPr/>
        <p:txBody>
          <a:bodyPr/>
          <a:lstStyle/>
          <a:p>
            <a:fld id="{5638D51B-B05A-40E5-A15F-00BD651ED722}" type="slidenum">
              <a:rPr lang="nl-NL" smtClean="0"/>
              <a:t>22</a:t>
            </a:fld>
            <a:endParaRPr lang="nl-NL"/>
          </a:p>
        </p:txBody>
      </p:sp>
    </p:spTree>
    <p:extLst>
      <p:ext uri="{BB962C8B-B14F-4D97-AF65-F5344CB8AC3E}">
        <p14:creationId xmlns:p14="http://schemas.microsoft.com/office/powerpoint/2010/main" val="2600423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Belangrijk hierbij is dat de verschillende aspecten van ‘gender’ los van elkaar bestaan. </a:t>
            </a:r>
          </a:p>
          <a:p>
            <a:pPr marL="0" indent="0">
              <a:buFontTx/>
              <a:buNone/>
            </a:pPr>
            <a:r>
              <a:rPr lang="nl-BE" dirty="0"/>
              <a:t>De</a:t>
            </a:r>
            <a:r>
              <a:rPr lang="nl-BE" baseline="0" dirty="0"/>
              <a:t> maatschappij verwacht dat deze zaken verbonden zijn (e.g. homo -&gt; vrouwelijk, geboortegeslacht man, enkel verliefd worden op mannen, voelt zich man), maar realiteit is complexer</a:t>
            </a:r>
          </a:p>
          <a:p>
            <a:pPr marL="0" indent="0">
              <a:buFontTx/>
              <a:buNone/>
            </a:pPr>
            <a:endParaRPr lang="nl-BE" baseline="0"/>
          </a:p>
          <a:p>
            <a:pPr marL="0" indent="0">
              <a:buFontTx/>
              <a:buNone/>
            </a:pPr>
            <a:r>
              <a:rPr lang="nl-BE" baseline="0" dirty="0"/>
              <a:t>Dit is een manier om het te begrijpen, maar ook niet volledig.</a:t>
            </a:r>
          </a:p>
          <a:p>
            <a:pPr marL="0" indent="0">
              <a:buFontTx/>
              <a:buNone/>
            </a:pPr>
            <a:endParaRPr lang="nl-BE"/>
          </a:p>
          <a:p>
            <a:pPr marL="171450" indent="-171450">
              <a:buFontTx/>
              <a:buChar char="-"/>
            </a:pPr>
            <a:endParaRPr lang="nl-NL"/>
          </a:p>
        </p:txBody>
      </p:sp>
      <p:sp>
        <p:nvSpPr>
          <p:cNvPr id="4" name="Tijdelijke aanduiding voor dianummer 3"/>
          <p:cNvSpPr>
            <a:spLocks noGrp="1"/>
          </p:cNvSpPr>
          <p:nvPr>
            <p:ph type="sldNum" sz="quarter" idx="10"/>
          </p:nvPr>
        </p:nvSpPr>
        <p:spPr/>
        <p:txBody>
          <a:bodyPr/>
          <a:lstStyle/>
          <a:p>
            <a:fld id="{3190AFF0-D5F4-4E2C-BDCD-0F4E6F1EFBE1}" type="slidenum">
              <a:rPr lang="nl-NL" smtClean="0"/>
              <a:t>23</a:t>
            </a:fld>
            <a:endParaRPr lang="nl-NL"/>
          </a:p>
        </p:txBody>
      </p:sp>
    </p:spTree>
    <p:extLst>
      <p:ext uri="{BB962C8B-B14F-4D97-AF65-F5344CB8AC3E}">
        <p14:creationId xmlns:p14="http://schemas.microsoft.com/office/powerpoint/2010/main" val="3343786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cs typeface="Calibri"/>
              </a:rPr>
              <a:t>De </a:t>
            </a:r>
            <a:r>
              <a:rPr lang="en-US" dirty="0" err="1">
                <a:cs typeface="Calibri"/>
              </a:rPr>
              <a:t>eerste</a:t>
            </a:r>
            <a:r>
              <a:rPr lang="en-US" dirty="0">
                <a:cs typeface="Calibri"/>
              </a:rPr>
              <a:t> </a:t>
            </a:r>
            <a:r>
              <a:rPr lang="en-US" dirty="0" err="1">
                <a:cs typeface="Calibri"/>
              </a:rPr>
              <a:t>vraag</a:t>
            </a:r>
            <a:r>
              <a:rPr lang="en-US" dirty="0">
                <a:cs typeface="Calibri"/>
              </a:rPr>
              <a:t> die we </a:t>
            </a:r>
            <a:r>
              <a:rPr lang="en-US" dirty="0" err="1">
                <a:cs typeface="Calibri"/>
              </a:rPr>
              <a:t>ons</a:t>
            </a:r>
            <a:r>
              <a:rPr lang="en-US" dirty="0">
                <a:cs typeface="Calibri"/>
              </a:rPr>
              <a:t> </a:t>
            </a:r>
            <a:r>
              <a:rPr lang="en-US" dirty="0" err="1">
                <a:cs typeface="Calibri"/>
              </a:rPr>
              <a:t>kunnen</a:t>
            </a:r>
            <a:r>
              <a:rPr lang="en-US" dirty="0">
                <a:cs typeface="Calibri"/>
              </a:rPr>
              <a:t> </a:t>
            </a:r>
            <a:r>
              <a:rPr lang="en-US" dirty="0" err="1">
                <a:cs typeface="Calibri"/>
              </a:rPr>
              <a:t>stellen</a:t>
            </a:r>
            <a:r>
              <a:rPr lang="en-US" dirty="0">
                <a:cs typeface="Calibri"/>
              </a:rPr>
              <a:t> </a:t>
            </a:r>
            <a:r>
              <a:rPr lang="en-US" dirty="0" err="1">
                <a:cs typeface="Calibri"/>
              </a:rPr>
              <a:t>binnen</a:t>
            </a:r>
            <a:r>
              <a:rPr lang="en-US" dirty="0">
                <a:cs typeface="Calibri"/>
              </a:rPr>
              <a:t> </a:t>
            </a:r>
            <a:r>
              <a:rPr lang="en-US" dirty="0" err="1">
                <a:cs typeface="Calibri"/>
              </a:rPr>
              <a:t>dit</a:t>
            </a:r>
            <a:r>
              <a:rPr lang="en-US" dirty="0">
                <a:cs typeface="Calibri"/>
              </a:rPr>
              <a:t> </a:t>
            </a:r>
            <a:r>
              <a:rPr lang="en-US" dirty="0" err="1">
                <a:cs typeface="Calibri"/>
              </a:rPr>
              <a:t>thema</a:t>
            </a:r>
            <a:r>
              <a:rPr lang="en-US" dirty="0">
                <a:cs typeface="Calibri"/>
              </a:rPr>
              <a:t> is: "</a:t>
            </a:r>
            <a:r>
              <a:rPr lang="en-US" dirty="0" err="1">
                <a:cs typeface="Calibri"/>
              </a:rPr>
              <a:t>Waarom</a:t>
            </a:r>
            <a:r>
              <a:rPr lang="en-US" dirty="0">
                <a:cs typeface="Calibri"/>
              </a:rPr>
              <a:t> </a:t>
            </a:r>
            <a:r>
              <a:rPr lang="en-US" dirty="0" err="1">
                <a:cs typeface="Calibri"/>
              </a:rPr>
              <a:t>zouden</a:t>
            </a:r>
            <a:r>
              <a:rPr lang="en-US" dirty="0">
                <a:cs typeface="Calibri"/>
              </a:rPr>
              <a:t> we (</a:t>
            </a:r>
            <a:r>
              <a:rPr lang="en-US" dirty="0" err="1">
                <a:cs typeface="Calibri"/>
              </a:rPr>
              <a:t>willen</a:t>
            </a:r>
            <a:r>
              <a:rPr lang="en-US" dirty="0">
                <a:cs typeface="Calibri"/>
              </a:rPr>
              <a:t>) </a:t>
            </a:r>
            <a:r>
              <a:rPr lang="en-US" dirty="0" err="1">
                <a:cs typeface="Calibri"/>
              </a:rPr>
              <a:t>werken</a:t>
            </a:r>
            <a:r>
              <a:rPr lang="en-US" dirty="0">
                <a:cs typeface="Calibri"/>
              </a:rPr>
              <a:t> </a:t>
            </a:r>
            <a:r>
              <a:rPr lang="en-US" dirty="0" err="1">
                <a:cs typeface="Calibri"/>
              </a:rPr>
              <a:t>aan</a:t>
            </a:r>
            <a:r>
              <a:rPr lang="en-US" dirty="0">
                <a:cs typeface="Calibri"/>
              </a:rPr>
              <a:t> </a:t>
            </a:r>
            <a:r>
              <a:rPr lang="en-US" dirty="0" err="1">
                <a:cs typeface="Calibri"/>
              </a:rPr>
              <a:t>een</a:t>
            </a:r>
            <a:r>
              <a:rPr lang="en-US" dirty="0">
                <a:cs typeface="Calibri"/>
              </a:rPr>
              <a:t> </a:t>
            </a:r>
            <a:r>
              <a:rPr lang="en-US" dirty="0" err="1">
                <a:cs typeface="Calibri"/>
              </a:rPr>
              <a:t>inclusieve</a:t>
            </a:r>
            <a:r>
              <a:rPr lang="en-US" dirty="0">
                <a:cs typeface="Calibri"/>
              </a:rPr>
              <a:t> </a:t>
            </a:r>
            <a:r>
              <a:rPr lang="en-US" dirty="0" err="1">
                <a:cs typeface="Calibri"/>
              </a:rPr>
              <a:t>schoolomgeving</a:t>
            </a:r>
            <a:r>
              <a:rPr lang="en-US" dirty="0">
                <a:cs typeface="Calibri"/>
              </a:rPr>
              <a:t>? Wat is het nut </a:t>
            </a:r>
            <a:r>
              <a:rPr lang="en-US" dirty="0" err="1">
                <a:cs typeface="Calibri"/>
              </a:rPr>
              <a:t>daarvan</a:t>
            </a:r>
            <a:r>
              <a:rPr lang="en-US" dirty="0">
                <a:cs typeface="Calibri"/>
              </a:rPr>
              <a:t>?"</a:t>
            </a:r>
          </a:p>
          <a:p>
            <a:r>
              <a:rPr lang="en-US" dirty="0">
                <a:cs typeface="Calibri"/>
              </a:rPr>
              <a:t>Wel, laten we </a:t>
            </a:r>
            <a:r>
              <a:rPr lang="en-US" dirty="0" err="1">
                <a:cs typeface="Calibri"/>
              </a:rPr>
              <a:t>daarvoor</a:t>
            </a:r>
            <a:r>
              <a:rPr lang="en-US" dirty="0">
                <a:cs typeface="Calibri"/>
              </a:rPr>
              <a:t> de </a:t>
            </a:r>
            <a:r>
              <a:rPr lang="en-US" dirty="0" err="1">
                <a:cs typeface="Calibri"/>
              </a:rPr>
              <a:t>volgende</a:t>
            </a:r>
            <a:r>
              <a:rPr lang="en-US" dirty="0">
                <a:cs typeface="Calibri"/>
              </a:rPr>
              <a:t> casus </a:t>
            </a:r>
            <a:r>
              <a:rPr lang="en-US" dirty="0" err="1">
                <a:cs typeface="Calibri"/>
              </a:rPr>
              <a:t>eens</a:t>
            </a:r>
            <a:r>
              <a:rPr lang="en-US" dirty="0">
                <a:cs typeface="Calibri"/>
              </a:rPr>
              <a:t> </a:t>
            </a:r>
            <a:r>
              <a:rPr lang="en-US" dirty="0" err="1">
                <a:cs typeface="Calibri"/>
              </a:rPr>
              <a:t>onder</a:t>
            </a:r>
            <a:r>
              <a:rPr lang="en-US" dirty="0">
                <a:cs typeface="Calibri"/>
              </a:rPr>
              <a:t> de </a:t>
            </a:r>
            <a:r>
              <a:rPr lang="en-US" dirty="0" err="1">
                <a:cs typeface="Calibri"/>
              </a:rPr>
              <a:t>loep</a:t>
            </a:r>
            <a:r>
              <a:rPr lang="en-US" dirty="0">
                <a:cs typeface="Calibri"/>
              </a:rPr>
              <a:t> </a:t>
            </a:r>
            <a:r>
              <a:rPr lang="en-US" dirty="0" err="1">
                <a:cs typeface="Calibri"/>
              </a:rPr>
              <a:t>nemen</a:t>
            </a:r>
            <a:r>
              <a:rPr lang="en-US" dirty="0">
                <a:cs typeface="Calibri"/>
              </a:rPr>
              <a:t>.</a:t>
            </a:r>
            <a:endParaRPr lang="en-US" dirty="0">
              <a:ea typeface="Calibri"/>
              <a:cs typeface="Calibri"/>
            </a:endParaRPr>
          </a:p>
        </p:txBody>
      </p:sp>
      <p:sp>
        <p:nvSpPr>
          <p:cNvPr id="4" name="Tijdelijke aanduiding voor dianummer 3"/>
          <p:cNvSpPr>
            <a:spLocks noGrp="1"/>
          </p:cNvSpPr>
          <p:nvPr>
            <p:ph type="sldNum" sz="quarter" idx="5"/>
          </p:nvPr>
        </p:nvSpPr>
        <p:spPr/>
        <p:txBody>
          <a:bodyPr/>
          <a:lstStyle/>
          <a:p>
            <a:fld id="{43AEF02A-BFBF-4463-A278-576529B0F68A}" type="slidenum">
              <a:rPr lang="nl-BE" smtClean="0"/>
              <a:t>24</a:t>
            </a:fld>
            <a:endParaRPr lang="nl-BE"/>
          </a:p>
        </p:txBody>
      </p:sp>
    </p:spTree>
    <p:extLst>
      <p:ext uri="{BB962C8B-B14F-4D97-AF65-F5344CB8AC3E}">
        <p14:creationId xmlns:p14="http://schemas.microsoft.com/office/powerpoint/2010/main" val="3543119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Instructie voor de lesgever: lees samen met het publiek de case door.</a:t>
            </a:r>
          </a:p>
          <a:p>
            <a:endParaRPr lang="nl-NL" dirty="0"/>
          </a:p>
          <a:p>
            <a:r>
              <a:rPr lang="nl-NL" noProof="0" dirty="0"/>
              <a:t>Vraag naar de reacties van het publiek op deze case: zijn ze verrast? Kan dit echt? Hoe zouden zij als leerkracht reageren? Misschien is er een directielid in het publiek – hoe zou hij/zij als directie reageren? Welke rol heeft de leerlingbegeleiding in dit verhaal? Is er ook een rol weggelegd voor de leerlingenraad? Wat met de ouders? Enz.</a:t>
            </a:r>
          </a:p>
          <a:p>
            <a:endParaRPr lang="nl-NL" noProof="0" dirty="0">
              <a:cs typeface="Calibri"/>
            </a:endParaRPr>
          </a:p>
          <a:p>
            <a:r>
              <a:rPr lang="nl-NL" noProof="0" dirty="0"/>
              <a:t>Laat het gesprek tussen de deelnemers op gang komen en treed op als moderator. Probeer op het einde van dit gesprek de belangrijkste informatie voor de deelnemers samen te vatten. Schrijf eventueel de belangrijkste ideeën op een flipchart of whiteboard.</a:t>
            </a:r>
            <a:endParaRPr lang="nl-NL" noProof="0" dirty="0">
              <a:cs typeface="Calibri"/>
            </a:endParaRPr>
          </a:p>
          <a:p>
            <a:endParaRPr lang="en-US" dirty="0">
              <a:cs typeface="Calibri"/>
            </a:endParaRPr>
          </a:p>
        </p:txBody>
      </p:sp>
      <p:sp>
        <p:nvSpPr>
          <p:cNvPr id="4" name="Tijdelijke aanduiding voor dianummer 3"/>
          <p:cNvSpPr>
            <a:spLocks noGrp="1"/>
          </p:cNvSpPr>
          <p:nvPr>
            <p:ph type="sldNum" sz="quarter" idx="5"/>
          </p:nvPr>
        </p:nvSpPr>
        <p:spPr/>
        <p:txBody>
          <a:bodyPr/>
          <a:lstStyle/>
          <a:p>
            <a:fld id="{43AEF02A-BFBF-4463-A278-576529B0F68A}" type="slidenum">
              <a:rPr lang="nl-BE" smtClean="0"/>
              <a:t>25</a:t>
            </a:fld>
            <a:endParaRPr lang="nl-BE"/>
          </a:p>
        </p:txBody>
      </p:sp>
    </p:spTree>
    <p:extLst>
      <p:ext uri="{BB962C8B-B14F-4D97-AF65-F5344CB8AC3E}">
        <p14:creationId xmlns:p14="http://schemas.microsoft.com/office/powerpoint/2010/main" val="3799231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cs typeface="Calibri"/>
              </a:rPr>
              <a:t>Wat </a:t>
            </a:r>
            <a:r>
              <a:rPr lang="en-US" dirty="0" err="1">
                <a:cs typeface="Calibri"/>
              </a:rPr>
              <a:t>kan</a:t>
            </a:r>
            <a:r>
              <a:rPr lang="en-US" dirty="0">
                <a:cs typeface="Calibri"/>
              </a:rPr>
              <a:t> er </a:t>
            </a:r>
            <a:r>
              <a:rPr lang="en-US" dirty="0" err="1">
                <a:cs typeface="Calibri"/>
              </a:rPr>
              <a:t>zoal</a:t>
            </a:r>
            <a:r>
              <a:rPr lang="en-US" dirty="0">
                <a:cs typeface="Calibri"/>
              </a:rPr>
              <a:t> in het </a:t>
            </a:r>
            <a:r>
              <a:rPr lang="en-US" dirty="0" err="1">
                <a:cs typeface="Calibri"/>
              </a:rPr>
              <a:t>schoolreglement</a:t>
            </a:r>
            <a:r>
              <a:rPr lang="en-US" dirty="0">
                <a:cs typeface="Calibri"/>
              </a:rPr>
              <a:t> </a:t>
            </a:r>
            <a:r>
              <a:rPr lang="en-US" dirty="0" err="1">
                <a:cs typeface="Calibri"/>
              </a:rPr>
              <a:t>staan</a:t>
            </a:r>
            <a:r>
              <a:rPr lang="en-US" dirty="0">
                <a:cs typeface="Calibri"/>
              </a:rPr>
              <a:t> </a:t>
            </a:r>
            <a:r>
              <a:rPr lang="en-US" dirty="0" err="1">
                <a:cs typeface="Calibri"/>
              </a:rPr>
              <a:t>rond</a:t>
            </a:r>
            <a:r>
              <a:rPr lang="en-US" dirty="0">
                <a:cs typeface="Calibri"/>
              </a:rPr>
              <a:t> gender? Hier </a:t>
            </a:r>
            <a:r>
              <a:rPr lang="en-US" dirty="0" err="1">
                <a:cs typeface="Calibri"/>
              </a:rPr>
              <a:t>zie</a:t>
            </a:r>
            <a:r>
              <a:rPr lang="en-US" dirty="0">
                <a:cs typeface="Calibri"/>
              </a:rPr>
              <a:t> je twee </a:t>
            </a:r>
            <a:r>
              <a:rPr lang="en-US" dirty="0" err="1">
                <a:cs typeface="Calibri"/>
              </a:rPr>
              <a:t>echte</a:t>
            </a:r>
            <a:r>
              <a:rPr lang="en-US" dirty="0">
                <a:cs typeface="Calibri"/>
              </a:rPr>
              <a:t> </a:t>
            </a:r>
            <a:r>
              <a:rPr lang="en-US" dirty="0" err="1">
                <a:cs typeface="Calibri"/>
              </a:rPr>
              <a:t>voorbeelden</a:t>
            </a:r>
            <a:r>
              <a:rPr lang="en-US" dirty="0">
                <a:cs typeface="Calibri"/>
              </a:rPr>
              <a:t>.</a:t>
            </a:r>
          </a:p>
          <a:p>
            <a:endParaRPr lang="en-US">
              <a:cs typeface="Calibri"/>
            </a:endParaRPr>
          </a:p>
          <a:p>
            <a:r>
              <a:rPr lang="en-US" dirty="0">
                <a:cs typeface="Calibri"/>
              </a:rPr>
              <a:t>Kan je in elk </a:t>
            </a:r>
            <a:r>
              <a:rPr lang="en-US" dirty="0" err="1">
                <a:cs typeface="Calibri"/>
              </a:rPr>
              <a:t>voorbeeld</a:t>
            </a:r>
            <a:r>
              <a:rPr lang="en-US" dirty="0">
                <a:cs typeface="Calibri"/>
              </a:rPr>
              <a:t> </a:t>
            </a:r>
            <a:r>
              <a:rPr lang="en-US" dirty="0" err="1">
                <a:cs typeface="Calibri"/>
              </a:rPr>
              <a:t>aangeven</a:t>
            </a:r>
            <a:r>
              <a:rPr lang="en-US" dirty="0">
                <a:cs typeface="Calibri"/>
              </a:rPr>
              <a:t> wat </a:t>
            </a:r>
            <a:r>
              <a:rPr lang="en-US" dirty="0" err="1">
                <a:cs typeface="Calibri"/>
              </a:rPr>
              <a:t>eventueel</a:t>
            </a:r>
            <a:r>
              <a:rPr lang="en-US" dirty="0">
                <a:cs typeface="Calibri"/>
              </a:rPr>
              <a:t> </a:t>
            </a:r>
            <a:r>
              <a:rPr lang="en-US" dirty="0" err="1">
                <a:cs typeface="Calibri"/>
              </a:rPr>
              <a:t>beter</a:t>
            </a:r>
            <a:r>
              <a:rPr lang="en-US" dirty="0">
                <a:cs typeface="Calibri"/>
              </a:rPr>
              <a:t> </a:t>
            </a:r>
            <a:r>
              <a:rPr lang="en-US" dirty="0" err="1">
                <a:cs typeface="Calibri"/>
              </a:rPr>
              <a:t>geformuleerd</a:t>
            </a:r>
            <a:r>
              <a:rPr lang="en-US" dirty="0">
                <a:cs typeface="Calibri"/>
              </a:rPr>
              <a:t> </a:t>
            </a:r>
            <a:r>
              <a:rPr lang="en-US" dirty="0" err="1">
                <a:cs typeface="Calibri"/>
              </a:rPr>
              <a:t>kan</a:t>
            </a:r>
            <a:r>
              <a:rPr lang="en-US" dirty="0">
                <a:cs typeface="Calibri"/>
              </a:rPr>
              <a:t> </a:t>
            </a:r>
            <a:r>
              <a:rPr lang="en-US" dirty="0" err="1">
                <a:cs typeface="Calibri"/>
              </a:rPr>
              <a:t>worden</a:t>
            </a:r>
            <a:r>
              <a:rPr lang="en-US" dirty="0">
                <a:cs typeface="Calibri"/>
              </a:rPr>
              <a:t>? </a:t>
            </a:r>
            <a:r>
              <a:rPr lang="en-US" dirty="0" err="1">
                <a:cs typeface="Calibri"/>
              </a:rPr>
              <a:t>Waarom</a:t>
            </a:r>
            <a:r>
              <a:rPr lang="en-US" dirty="0">
                <a:cs typeface="Calibri"/>
              </a:rPr>
              <a:t> </a:t>
            </a:r>
            <a:r>
              <a:rPr lang="en-US" dirty="0" err="1">
                <a:cs typeface="Calibri"/>
              </a:rPr>
              <a:t>kan</a:t>
            </a:r>
            <a:r>
              <a:rPr lang="en-US" dirty="0">
                <a:cs typeface="Calibri"/>
              </a:rPr>
              <a:t> je </a:t>
            </a:r>
            <a:r>
              <a:rPr lang="en-US" dirty="0" err="1">
                <a:cs typeface="Calibri"/>
              </a:rPr>
              <a:t>dat</a:t>
            </a:r>
            <a:r>
              <a:rPr lang="en-US" dirty="0">
                <a:cs typeface="Calibri"/>
              </a:rPr>
              <a:t> best </a:t>
            </a:r>
            <a:r>
              <a:rPr lang="en-US" dirty="0" err="1">
                <a:cs typeface="Calibri"/>
              </a:rPr>
              <a:t>anders</a:t>
            </a:r>
            <a:r>
              <a:rPr lang="en-US" dirty="0">
                <a:cs typeface="Calibri"/>
              </a:rPr>
              <a:t> </a:t>
            </a:r>
            <a:r>
              <a:rPr lang="en-US" dirty="0" err="1">
                <a:cs typeface="Calibri"/>
              </a:rPr>
              <a:t>formuleren</a:t>
            </a:r>
            <a:r>
              <a:rPr lang="en-US" dirty="0">
                <a:cs typeface="Calibri"/>
              </a:rPr>
              <a:t>? Wat </a:t>
            </a:r>
            <a:r>
              <a:rPr lang="en-US" dirty="0" err="1">
                <a:cs typeface="Calibri"/>
              </a:rPr>
              <a:t>kunnen</a:t>
            </a:r>
            <a:r>
              <a:rPr lang="en-US" dirty="0">
                <a:cs typeface="Calibri"/>
              </a:rPr>
              <a:t> de </a:t>
            </a:r>
            <a:r>
              <a:rPr lang="en-US" dirty="0" err="1">
                <a:cs typeface="Calibri"/>
              </a:rPr>
              <a:t>gevolgen</a:t>
            </a:r>
            <a:r>
              <a:rPr lang="en-US" dirty="0">
                <a:cs typeface="Calibri"/>
              </a:rPr>
              <a:t> </a:t>
            </a:r>
            <a:r>
              <a:rPr lang="en-US" dirty="0" err="1">
                <a:cs typeface="Calibri"/>
              </a:rPr>
              <a:t>zijn</a:t>
            </a:r>
            <a:r>
              <a:rPr lang="en-US" dirty="0">
                <a:cs typeface="Calibri"/>
              </a:rPr>
              <a:t> </a:t>
            </a:r>
            <a:r>
              <a:rPr lang="en-US" dirty="0" err="1">
                <a:cs typeface="Calibri"/>
              </a:rPr>
              <a:t>als</a:t>
            </a:r>
            <a:r>
              <a:rPr lang="en-US" dirty="0">
                <a:cs typeface="Calibri"/>
              </a:rPr>
              <a:t> je </a:t>
            </a:r>
            <a:r>
              <a:rPr lang="en-US" dirty="0" err="1">
                <a:cs typeface="Calibri"/>
              </a:rPr>
              <a:t>dat</a:t>
            </a:r>
            <a:r>
              <a:rPr lang="en-US" dirty="0">
                <a:cs typeface="Calibri"/>
              </a:rPr>
              <a:t> </a:t>
            </a:r>
            <a:r>
              <a:rPr lang="en-US" dirty="0" err="1">
                <a:cs typeface="Calibri"/>
              </a:rPr>
              <a:t>niet</a:t>
            </a:r>
            <a:r>
              <a:rPr lang="en-US" dirty="0">
                <a:cs typeface="Calibri"/>
              </a:rPr>
              <a:t> </a:t>
            </a:r>
            <a:r>
              <a:rPr lang="en-US" dirty="0" err="1">
                <a:cs typeface="Calibri"/>
              </a:rPr>
              <a:t>anders</a:t>
            </a:r>
            <a:r>
              <a:rPr lang="en-US" dirty="0">
                <a:cs typeface="Calibri"/>
              </a:rPr>
              <a:t> </a:t>
            </a:r>
            <a:r>
              <a:rPr lang="en-US" dirty="0" err="1">
                <a:cs typeface="Calibri"/>
              </a:rPr>
              <a:t>zou</a:t>
            </a:r>
            <a:r>
              <a:rPr lang="en-US" dirty="0">
                <a:cs typeface="Calibri"/>
              </a:rPr>
              <a:t> </a:t>
            </a:r>
            <a:r>
              <a:rPr lang="en-US" dirty="0" err="1">
                <a:cs typeface="Calibri"/>
              </a:rPr>
              <a:t>formuleren</a:t>
            </a:r>
            <a:r>
              <a:rPr lang="en-US" dirty="0">
                <a:cs typeface="Calibri"/>
              </a:rPr>
              <a:t>?</a:t>
            </a:r>
          </a:p>
        </p:txBody>
      </p:sp>
      <p:sp>
        <p:nvSpPr>
          <p:cNvPr id="4" name="Tijdelijke aanduiding voor dianummer 3"/>
          <p:cNvSpPr>
            <a:spLocks noGrp="1"/>
          </p:cNvSpPr>
          <p:nvPr>
            <p:ph type="sldNum" sz="quarter" idx="5"/>
          </p:nvPr>
        </p:nvSpPr>
        <p:spPr/>
        <p:txBody>
          <a:bodyPr/>
          <a:lstStyle/>
          <a:p>
            <a:fld id="{43AEF02A-BFBF-4463-A278-576529B0F68A}" type="slidenum">
              <a:rPr lang="nl-BE" smtClean="0"/>
              <a:t>26</a:t>
            </a:fld>
            <a:endParaRPr lang="nl-BE"/>
          </a:p>
        </p:txBody>
      </p:sp>
    </p:spTree>
    <p:extLst>
      <p:ext uri="{BB962C8B-B14F-4D97-AF65-F5344CB8AC3E}">
        <p14:creationId xmlns:p14="http://schemas.microsoft.com/office/powerpoint/2010/main" val="34284404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a:cs typeface="Calibri"/>
              </a:rPr>
              <a:t>Instructie voor de lesgever: laat de deelnemers even nadenken over wat zij zien als een ideale inclusieve schoolomgeving?</a:t>
            </a:r>
          </a:p>
          <a:p>
            <a:endParaRPr lang="nl-NL">
              <a:cs typeface="Calibri"/>
            </a:endParaRPr>
          </a:p>
          <a:p>
            <a:r>
              <a:rPr lang="nl-NL" noProof="0">
                <a:cs typeface="Calibri"/>
              </a:rPr>
              <a:t>De ideeën van de deelnemers kunnen op een </a:t>
            </a:r>
            <a:r>
              <a:rPr lang="nl-NL">
                <a:cs typeface="Calibri"/>
              </a:rPr>
              <a:t>whiteboard</a:t>
            </a:r>
            <a:r>
              <a:rPr lang="nl-NL" noProof="0">
                <a:cs typeface="Calibri"/>
              </a:rPr>
              <a:t> geschreven worden.</a:t>
            </a:r>
          </a:p>
        </p:txBody>
      </p:sp>
      <p:sp>
        <p:nvSpPr>
          <p:cNvPr id="4" name="Tijdelijke aanduiding voor dianummer 3"/>
          <p:cNvSpPr>
            <a:spLocks noGrp="1"/>
          </p:cNvSpPr>
          <p:nvPr>
            <p:ph type="sldNum" sz="quarter" idx="5"/>
          </p:nvPr>
        </p:nvSpPr>
        <p:spPr/>
        <p:txBody>
          <a:bodyPr/>
          <a:lstStyle/>
          <a:p>
            <a:fld id="{43AEF02A-BFBF-4463-A278-576529B0F68A}" type="slidenum">
              <a:rPr lang="nl-BE" smtClean="0"/>
              <a:t>27</a:t>
            </a:fld>
            <a:endParaRPr lang="nl-BE"/>
          </a:p>
        </p:txBody>
      </p:sp>
    </p:spTree>
    <p:extLst>
      <p:ext uri="{BB962C8B-B14F-4D97-AF65-F5344CB8AC3E}">
        <p14:creationId xmlns:p14="http://schemas.microsoft.com/office/powerpoint/2010/main" val="13222639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cs typeface="Calibri"/>
              </a:rPr>
              <a:t>Als je het hebt over een inclusieve schoolomgeving, waar denk je dan spontaan aan? Welke woorden, voorbeelden komen er spontaan in je op? Dromen: wat is het ideaal? Waar willen we naartoe?</a:t>
            </a:r>
            <a:endParaRPr lang="nl-BE" dirty="0">
              <a:ea typeface="Calibri"/>
              <a:cs typeface="Calibri"/>
            </a:endParaRPr>
          </a:p>
          <a:p>
            <a:endParaRPr lang="nl-BE" dirty="0">
              <a:cs typeface="Calibri"/>
            </a:endParaRPr>
          </a:p>
          <a:p>
            <a:r>
              <a:rPr lang="nl-BE" dirty="0">
                <a:cs typeface="Calibri"/>
              </a:rPr>
              <a:t>Instructie voor de trainer: laat de deelnemers eerst zelf met voorbeelden komen. Filter de juiste antwoorden en herhaal ze op het einde van deze slide. De antwoorden op deze slide zijn enkele richtantwoorden: de deelnemers kunnen uiteraard nog andere voorbeelden aanhalen.</a:t>
            </a:r>
            <a:endParaRPr lang="nl-BE" dirty="0">
              <a:ea typeface="Calibri"/>
              <a:cs typeface="Calibri"/>
            </a:endParaRPr>
          </a:p>
        </p:txBody>
      </p:sp>
      <p:sp>
        <p:nvSpPr>
          <p:cNvPr id="4" name="Tijdelijke aanduiding voor dianummer 3"/>
          <p:cNvSpPr>
            <a:spLocks noGrp="1"/>
          </p:cNvSpPr>
          <p:nvPr>
            <p:ph type="sldNum" sz="quarter" idx="5"/>
          </p:nvPr>
        </p:nvSpPr>
        <p:spPr/>
        <p:txBody>
          <a:bodyPr/>
          <a:lstStyle/>
          <a:p>
            <a:fld id="{43AEF02A-BFBF-4463-A278-576529B0F68A}" type="slidenum">
              <a:rPr lang="nl-BE" smtClean="0"/>
              <a:t>28</a:t>
            </a:fld>
            <a:endParaRPr lang="nl-BE"/>
          </a:p>
        </p:txBody>
      </p:sp>
    </p:spTree>
    <p:extLst>
      <p:ext uri="{BB962C8B-B14F-4D97-AF65-F5344CB8AC3E}">
        <p14:creationId xmlns:p14="http://schemas.microsoft.com/office/powerpoint/2010/main" val="40744106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cs typeface="Calibri"/>
              </a:rPr>
              <a:t>Laten we </a:t>
            </a:r>
            <a:r>
              <a:rPr lang="en-US" err="1">
                <a:cs typeface="Calibri"/>
              </a:rPr>
              <a:t>vervolgens</a:t>
            </a:r>
            <a:r>
              <a:rPr lang="en-US">
                <a:cs typeface="Calibri"/>
              </a:rPr>
              <a:t> even </a:t>
            </a:r>
            <a:r>
              <a:rPr lang="en-US" err="1">
                <a:cs typeface="Calibri"/>
              </a:rPr>
              <a:t>stilstaan</a:t>
            </a:r>
            <a:r>
              <a:rPr lang="en-US">
                <a:cs typeface="Calibri"/>
              </a:rPr>
              <a:t> </a:t>
            </a:r>
            <a:r>
              <a:rPr lang="en-US" err="1">
                <a:cs typeface="Calibri"/>
              </a:rPr>
              <a:t>bij</a:t>
            </a:r>
            <a:r>
              <a:rPr lang="en-US">
                <a:cs typeface="Calibri"/>
              </a:rPr>
              <a:t> de </a:t>
            </a:r>
            <a:r>
              <a:rPr lang="en-US" err="1">
                <a:cs typeface="Calibri"/>
              </a:rPr>
              <a:t>normen</a:t>
            </a:r>
            <a:r>
              <a:rPr lang="en-US">
                <a:cs typeface="Calibri"/>
              </a:rPr>
              <a:t> die (</a:t>
            </a:r>
            <a:r>
              <a:rPr lang="en-US" err="1">
                <a:cs typeface="Calibri"/>
              </a:rPr>
              <a:t>kunnen</a:t>
            </a:r>
            <a:r>
              <a:rPr lang="en-US">
                <a:cs typeface="Calibri"/>
              </a:rPr>
              <a:t>) </a:t>
            </a:r>
            <a:r>
              <a:rPr lang="en-US" err="1">
                <a:cs typeface="Calibri"/>
              </a:rPr>
              <a:t>gelden</a:t>
            </a:r>
            <a:r>
              <a:rPr lang="en-US">
                <a:cs typeface="Calibri"/>
              </a:rPr>
              <a:t> </a:t>
            </a:r>
            <a:r>
              <a:rPr lang="en-US" err="1">
                <a:cs typeface="Calibri"/>
              </a:rPr>
              <a:t>binnen</a:t>
            </a:r>
            <a:r>
              <a:rPr lang="en-US">
                <a:cs typeface="Calibri"/>
              </a:rPr>
              <a:t> </a:t>
            </a:r>
            <a:r>
              <a:rPr lang="en-US" err="1">
                <a:cs typeface="Calibri"/>
              </a:rPr>
              <a:t>een</a:t>
            </a:r>
            <a:r>
              <a:rPr lang="en-US">
                <a:cs typeface="Calibri"/>
              </a:rPr>
              <a:t> </a:t>
            </a:r>
            <a:r>
              <a:rPr lang="en-US" err="1">
                <a:cs typeface="Calibri"/>
              </a:rPr>
              <a:t>inclusieve</a:t>
            </a:r>
            <a:r>
              <a:rPr lang="en-US">
                <a:cs typeface="Calibri"/>
              </a:rPr>
              <a:t> </a:t>
            </a:r>
            <a:r>
              <a:rPr lang="en-US" err="1">
                <a:cs typeface="Calibri"/>
              </a:rPr>
              <a:t>schoolomgeving</a:t>
            </a:r>
            <a:r>
              <a:rPr lang="en-US">
                <a:cs typeface="Calibri"/>
              </a:rPr>
              <a:t>.</a:t>
            </a:r>
          </a:p>
        </p:txBody>
      </p:sp>
      <p:sp>
        <p:nvSpPr>
          <p:cNvPr id="4" name="Tijdelijke aanduiding voor dianummer 3"/>
          <p:cNvSpPr>
            <a:spLocks noGrp="1"/>
          </p:cNvSpPr>
          <p:nvPr>
            <p:ph type="sldNum" sz="quarter" idx="5"/>
          </p:nvPr>
        </p:nvSpPr>
        <p:spPr/>
        <p:txBody>
          <a:bodyPr/>
          <a:lstStyle/>
          <a:p>
            <a:fld id="{43AEF02A-BFBF-4463-A278-576529B0F68A}" type="slidenum">
              <a:rPr lang="nl-BE" smtClean="0"/>
              <a:t>29</a:t>
            </a:fld>
            <a:endParaRPr lang="nl-BE"/>
          </a:p>
        </p:txBody>
      </p:sp>
    </p:spTree>
    <p:extLst>
      <p:ext uri="{BB962C8B-B14F-4D97-AF65-F5344CB8AC3E}">
        <p14:creationId xmlns:p14="http://schemas.microsoft.com/office/powerpoint/2010/main" val="17692926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We hebben allemaal</a:t>
            </a:r>
            <a:r>
              <a:rPr lang="nl-BE" baseline="0" dirty="0"/>
              <a:t> een idee in ons hoofd van hoe een huis eruit moet zien. Dat idee, die ‘norm’, is voor veel mensen dezelfde. Daarom dat haast iedereen in deze opdracht een huis tekent op quasi dezelfde manier.</a:t>
            </a:r>
            <a:endParaRPr lang="nl-BE" dirty="0"/>
          </a:p>
          <a:p>
            <a:endParaRPr lang="nl-NL"/>
          </a:p>
        </p:txBody>
      </p:sp>
      <p:sp>
        <p:nvSpPr>
          <p:cNvPr id="4" name="Tijdelijke aanduiding voor dianummer 3"/>
          <p:cNvSpPr>
            <a:spLocks noGrp="1"/>
          </p:cNvSpPr>
          <p:nvPr>
            <p:ph type="sldNum" sz="quarter" idx="10"/>
          </p:nvPr>
        </p:nvSpPr>
        <p:spPr/>
        <p:txBody>
          <a:bodyPr/>
          <a:lstStyle/>
          <a:p>
            <a:fld id="{43AEF02A-BFBF-4463-A278-576529B0F68A}" type="slidenum">
              <a:rPr lang="nl-BE" smtClean="0"/>
              <a:t>31</a:t>
            </a:fld>
            <a:endParaRPr lang="nl-BE"/>
          </a:p>
        </p:txBody>
      </p:sp>
    </p:spTree>
    <p:extLst>
      <p:ext uri="{BB962C8B-B14F-4D97-AF65-F5344CB8AC3E}">
        <p14:creationId xmlns:p14="http://schemas.microsoft.com/office/powerpoint/2010/main" val="3262643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organisatie stelt zichzelf en haar werking voor.</a:t>
            </a:r>
          </a:p>
          <a:p>
            <a:r>
              <a:rPr lang="nl-BE" dirty="0"/>
              <a:t>De vormingsmedewerker stelt zichzelf en hun/haar/zijn taken binnen de organisatie voor.</a:t>
            </a:r>
          </a:p>
          <a:p>
            <a:endParaRPr lang="nl-NL" dirty="0"/>
          </a:p>
        </p:txBody>
      </p:sp>
      <p:sp>
        <p:nvSpPr>
          <p:cNvPr id="4" name="Tijdelijke aanduiding voor dianummer 3"/>
          <p:cNvSpPr>
            <a:spLocks noGrp="1"/>
          </p:cNvSpPr>
          <p:nvPr>
            <p:ph type="sldNum" sz="quarter" idx="10"/>
          </p:nvPr>
        </p:nvSpPr>
        <p:spPr/>
        <p:txBody>
          <a:bodyPr/>
          <a:lstStyle/>
          <a:p>
            <a:fld id="{43AEF02A-BFBF-4463-A278-576529B0F68A}" type="slidenum">
              <a:rPr lang="nl-BE" smtClean="0"/>
              <a:t>3</a:t>
            </a:fld>
            <a:endParaRPr lang="nl-BE"/>
          </a:p>
        </p:txBody>
      </p:sp>
    </p:spTree>
    <p:extLst>
      <p:ext uri="{BB962C8B-B14F-4D97-AF65-F5344CB8AC3E}">
        <p14:creationId xmlns:p14="http://schemas.microsoft.com/office/powerpoint/2010/main" val="37603609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cs typeface="Calibri"/>
              </a:rPr>
              <a:t>Het feit dat haast iedereen een huis op (quasi) dezelfde manier heeft getekend, komt omdat wij allemaal een bepaald beeld hebben in ons hoofd van hoe een huis eruit moet zien. Dat beeld, zeg maar die 'norm', is voor haast alle mensen dezelfde. En dat brengt ons meteen tot een definitie van normen.</a:t>
            </a:r>
            <a:endParaRPr lang="nl-BE" dirty="0">
              <a:ea typeface="Calibri"/>
              <a:cs typeface="Calibri"/>
            </a:endParaRPr>
          </a:p>
          <a:p>
            <a:endParaRPr lang="nl-BE" dirty="0">
              <a:cs typeface="Calibri"/>
            </a:endParaRPr>
          </a:p>
          <a:p>
            <a:r>
              <a:rPr lang="nl-BE" dirty="0">
                <a:cs typeface="Calibri"/>
              </a:rPr>
              <a:t>Instructie voor de trainer: Lees de definitie samen met de deelnemers door. Vermeld daarbij ook dat er verschillende soorten normen zijn. Je kan bij elke soort naar voorbeelden uit het publiek vragen, of je kan zelf voorbeelden geven.</a:t>
            </a:r>
            <a:endParaRPr lang="nl-BE" dirty="0">
              <a:ea typeface="Calibri"/>
              <a:cs typeface="Calibri"/>
            </a:endParaRPr>
          </a:p>
        </p:txBody>
      </p:sp>
      <p:sp>
        <p:nvSpPr>
          <p:cNvPr id="4" name="Tijdelijke aanduiding voor dianummer 3"/>
          <p:cNvSpPr>
            <a:spLocks noGrp="1"/>
          </p:cNvSpPr>
          <p:nvPr>
            <p:ph type="sldNum" sz="quarter" idx="5"/>
          </p:nvPr>
        </p:nvSpPr>
        <p:spPr/>
        <p:txBody>
          <a:bodyPr/>
          <a:lstStyle/>
          <a:p>
            <a:fld id="{43AEF02A-BFBF-4463-A278-576529B0F68A}" type="slidenum">
              <a:rPr lang="nl-BE" smtClean="0"/>
              <a:t>32</a:t>
            </a:fld>
            <a:endParaRPr lang="nl-BE"/>
          </a:p>
        </p:txBody>
      </p:sp>
    </p:spTree>
    <p:extLst>
      <p:ext uri="{BB962C8B-B14F-4D97-AF65-F5344CB8AC3E}">
        <p14:creationId xmlns:p14="http://schemas.microsoft.com/office/powerpoint/2010/main" val="2331447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Kruispuntdenken </a:t>
            </a:r>
            <a:r>
              <a:rPr lang="en-US" dirty="0" err="1"/>
              <a:t>gaat</a:t>
            </a:r>
            <a:r>
              <a:rPr lang="en-US" dirty="0"/>
              <a:t> </a:t>
            </a:r>
            <a:r>
              <a:rPr lang="en-US" dirty="0" err="1"/>
              <a:t>uit</a:t>
            </a:r>
            <a:r>
              <a:rPr lang="en-US" dirty="0"/>
              <a:t> van het </a:t>
            </a:r>
            <a:r>
              <a:rPr lang="en-US" dirty="0" err="1"/>
              <a:t>feit</a:t>
            </a:r>
            <a:r>
              <a:rPr lang="en-US" dirty="0"/>
              <a:t> </a:t>
            </a:r>
            <a:r>
              <a:rPr lang="en-US" dirty="0" err="1"/>
              <a:t>dat</a:t>
            </a:r>
            <a:r>
              <a:rPr lang="en-US" dirty="0"/>
              <a:t> er </a:t>
            </a:r>
            <a:r>
              <a:rPr lang="en-US" dirty="0" err="1"/>
              <a:t>verschillende</a:t>
            </a:r>
            <a:r>
              <a:rPr lang="en-US" dirty="0"/>
              <a:t> </a:t>
            </a:r>
            <a:r>
              <a:rPr lang="en-US" dirty="0" err="1"/>
              <a:t>vormen</a:t>
            </a:r>
            <a:r>
              <a:rPr lang="en-US" dirty="0"/>
              <a:t> van </a:t>
            </a:r>
            <a:r>
              <a:rPr lang="en-US" dirty="0" err="1"/>
              <a:t>discriminatie</a:t>
            </a:r>
            <a:r>
              <a:rPr lang="en-US" dirty="0"/>
              <a:t> en </a:t>
            </a:r>
            <a:r>
              <a:rPr lang="en-US" dirty="0" err="1"/>
              <a:t>onderdrukking</a:t>
            </a:r>
            <a:r>
              <a:rPr lang="en-US" dirty="0"/>
              <a:t> </a:t>
            </a:r>
            <a:r>
              <a:rPr lang="en-US" dirty="0" err="1"/>
              <a:t>bestaan</a:t>
            </a:r>
            <a:r>
              <a:rPr lang="en-US" dirty="0"/>
              <a:t>. </a:t>
            </a:r>
            <a:r>
              <a:rPr lang="en-US" dirty="0" err="1"/>
              <a:t>Deze</a:t>
            </a:r>
            <a:r>
              <a:rPr lang="en-US" dirty="0"/>
              <a:t> </a:t>
            </a:r>
            <a:r>
              <a:rPr lang="en-US" dirty="0" err="1"/>
              <a:t>verschillende</a:t>
            </a:r>
            <a:r>
              <a:rPr lang="en-US" dirty="0"/>
              <a:t> </a:t>
            </a:r>
            <a:r>
              <a:rPr lang="en-US" dirty="0" err="1"/>
              <a:t>vormen</a:t>
            </a:r>
            <a:r>
              <a:rPr lang="en-US" dirty="0"/>
              <a:t> </a:t>
            </a:r>
            <a:r>
              <a:rPr lang="en-US" dirty="0" err="1"/>
              <a:t>kunnen</a:t>
            </a:r>
            <a:r>
              <a:rPr lang="en-US" dirty="0"/>
              <a:t> </a:t>
            </a:r>
            <a:r>
              <a:rPr lang="en-US" dirty="0" err="1"/>
              <a:t>vaak</a:t>
            </a:r>
            <a:r>
              <a:rPr lang="en-US" dirty="0"/>
              <a:t> </a:t>
            </a:r>
            <a:r>
              <a:rPr lang="en-US" dirty="0" err="1"/>
              <a:t>bij</a:t>
            </a:r>
            <a:r>
              <a:rPr lang="en-US" dirty="0"/>
              <a:t> </a:t>
            </a:r>
            <a:r>
              <a:rPr lang="en-US" dirty="0" err="1"/>
              <a:t>één</a:t>
            </a:r>
            <a:r>
              <a:rPr lang="en-US" dirty="0"/>
              <a:t> </a:t>
            </a:r>
            <a:r>
              <a:rPr lang="en-US" dirty="0" err="1"/>
              <a:t>persoon</a:t>
            </a:r>
            <a:r>
              <a:rPr lang="en-US" dirty="0"/>
              <a:t> </a:t>
            </a:r>
            <a:r>
              <a:rPr lang="en-US" dirty="0" err="1"/>
              <a:t>samenkomen</a:t>
            </a:r>
            <a:r>
              <a:rPr lang="en-US" dirty="0"/>
              <a:t> (</a:t>
            </a:r>
            <a:r>
              <a:rPr lang="en-US" dirty="0" err="1"/>
              <a:t>bijvoorbeeld</a:t>
            </a:r>
            <a:r>
              <a:rPr lang="en-US" dirty="0"/>
              <a:t> </a:t>
            </a:r>
            <a:r>
              <a:rPr lang="en-US" dirty="0" err="1"/>
              <a:t>lesbische</a:t>
            </a:r>
            <a:r>
              <a:rPr lang="en-US" dirty="0"/>
              <a:t> </a:t>
            </a:r>
            <a:r>
              <a:rPr lang="en-US" dirty="0" err="1"/>
              <a:t>vrouwen</a:t>
            </a:r>
            <a:r>
              <a:rPr lang="en-US" dirty="0"/>
              <a:t> </a:t>
            </a:r>
            <a:r>
              <a:rPr lang="en-US" dirty="0" err="1"/>
              <a:t>worden</a:t>
            </a:r>
            <a:r>
              <a:rPr lang="en-US" dirty="0"/>
              <a:t> </a:t>
            </a:r>
            <a:r>
              <a:rPr lang="en-US" dirty="0" err="1"/>
              <a:t>gediscrimineerd</a:t>
            </a:r>
            <a:r>
              <a:rPr lang="en-US" dirty="0"/>
              <a:t> op </a:t>
            </a:r>
            <a:r>
              <a:rPr lang="en-US" dirty="0" err="1"/>
              <a:t>hun</a:t>
            </a:r>
            <a:r>
              <a:rPr lang="en-US" dirty="0"/>
              <a:t> </a:t>
            </a:r>
            <a:r>
              <a:rPr lang="en-US" dirty="0" err="1"/>
              <a:t>seksualiteit</a:t>
            </a:r>
            <a:r>
              <a:rPr lang="en-US" dirty="0"/>
              <a:t> en gender </a:t>
            </a:r>
            <a:r>
              <a:rPr lang="en-US" dirty="0" err="1"/>
              <a:t>tegelijk</a:t>
            </a:r>
            <a:r>
              <a:rPr lang="en-US" dirty="0"/>
              <a:t>). </a:t>
            </a:r>
            <a:r>
              <a:rPr lang="en-US" dirty="0" err="1"/>
              <a:t>Een</a:t>
            </a:r>
            <a:r>
              <a:rPr lang="en-US" dirty="0"/>
              <a:t> </a:t>
            </a:r>
            <a:r>
              <a:rPr lang="en-US" dirty="0" err="1"/>
              <a:t>aparte</a:t>
            </a:r>
            <a:r>
              <a:rPr lang="en-US" dirty="0"/>
              <a:t> </a:t>
            </a:r>
            <a:r>
              <a:rPr lang="en-US" dirty="0" err="1"/>
              <a:t>aanpak</a:t>
            </a:r>
            <a:r>
              <a:rPr lang="en-US" dirty="0"/>
              <a:t> per </a:t>
            </a:r>
            <a:r>
              <a:rPr lang="en-US" dirty="0" err="1"/>
              <a:t>vorm</a:t>
            </a:r>
            <a:r>
              <a:rPr lang="en-US" dirty="0"/>
              <a:t> van </a:t>
            </a:r>
            <a:r>
              <a:rPr lang="en-US" dirty="0" err="1"/>
              <a:t>discriminatie</a:t>
            </a:r>
            <a:r>
              <a:rPr lang="en-US" dirty="0"/>
              <a:t> </a:t>
            </a:r>
            <a:r>
              <a:rPr lang="en-US" dirty="0" err="1"/>
              <a:t>helpt</a:t>
            </a:r>
            <a:r>
              <a:rPr lang="en-US" dirty="0"/>
              <a:t> </a:t>
            </a:r>
            <a:r>
              <a:rPr lang="en-US" dirty="0" err="1"/>
              <a:t>hier</a:t>
            </a:r>
            <a:r>
              <a:rPr lang="en-US" dirty="0"/>
              <a:t> </a:t>
            </a:r>
            <a:r>
              <a:rPr lang="en-US" dirty="0" err="1"/>
              <a:t>niet</a:t>
            </a:r>
            <a:r>
              <a:rPr lang="en-US" dirty="0"/>
              <a:t>. We </a:t>
            </a:r>
            <a:r>
              <a:rPr lang="en-US" dirty="0" err="1"/>
              <a:t>moeten</a:t>
            </a:r>
            <a:r>
              <a:rPr lang="en-US" dirty="0"/>
              <a:t> </a:t>
            </a:r>
            <a:r>
              <a:rPr lang="en-US" dirty="0" err="1"/>
              <a:t>oog</a:t>
            </a:r>
            <a:r>
              <a:rPr lang="en-US" dirty="0"/>
              <a:t> </a:t>
            </a:r>
            <a:r>
              <a:rPr lang="en-US" dirty="0" err="1"/>
              <a:t>hebben</a:t>
            </a:r>
            <a:r>
              <a:rPr lang="en-US" dirty="0"/>
              <a:t> voor het </a:t>
            </a:r>
            <a:r>
              <a:rPr lang="en-US" dirty="0" err="1"/>
              <a:t>volledige</a:t>
            </a:r>
            <a:r>
              <a:rPr lang="en-US" dirty="0"/>
              <a:t> </a:t>
            </a:r>
            <a:r>
              <a:rPr lang="en-US" dirty="0" err="1"/>
              <a:t>plaatje</a:t>
            </a:r>
            <a:r>
              <a:rPr lang="en-US" dirty="0"/>
              <a:t>. </a:t>
            </a:r>
          </a:p>
          <a:p>
            <a:endParaRPr lang="nl-NL" dirty="0"/>
          </a:p>
          <a:p>
            <a:r>
              <a:rPr lang="en-US" dirty="0" err="1"/>
              <a:t>Vanuit</a:t>
            </a:r>
            <a:r>
              <a:rPr lang="en-US" dirty="0"/>
              <a:t> </a:t>
            </a:r>
            <a:r>
              <a:rPr lang="en-US" dirty="0" err="1"/>
              <a:t>dit</a:t>
            </a:r>
            <a:r>
              <a:rPr lang="en-US" dirty="0"/>
              <a:t> </a:t>
            </a:r>
            <a:r>
              <a:rPr lang="en-US" dirty="0" err="1"/>
              <a:t>denkkader</a:t>
            </a:r>
            <a:r>
              <a:rPr lang="en-US" dirty="0"/>
              <a:t> </a:t>
            </a:r>
            <a:r>
              <a:rPr lang="en-US" dirty="0" err="1"/>
              <a:t>bestaat</a:t>
            </a:r>
            <a:r>
              <a:rPr lang="en-US" dirty="0"/>
              <a:t> er </a:t>
            </a:r>
            <a:r>
              <a:rPr lang="en-US" dirty="0" err="1"/>
              <a:t>niet</a:t>
            </a:r>
            <a:r>
              <a:rPr lang="en-US" dirty="0"/>
              <a:t> </a:t>
            </a:r>
            <a:r>
              <a:rPr lang="en-US" dirty="0" err="1"/>
              <a:t>zoiets</a:t>
            </a:r>
            <a:r>
              <a:rPr lang="en-US" dirty="0"/>
              <a:t> </a:t>
            </a:r>
            <a:r>
              <a:rPr lang="en-US" dirty="0" err="1"/>
              <a:t>als</a:t>
            </a:r>
            <a:r>
              <a:rPr lang="en-US" dirty="0"/>
              <a:t> </a:t>
            </a:r>
            <a:r>
              <a:rPr lang="en-US" dirty="0" err="1"/>
              <a:t>universele</a:t>
            </a:r>
            <a:r>
              <a:rPr lang="en-US" dirty="0"/>
              <a:t> </a:t>
            </a:r>
            <a:r>
              <a:rPr lang="en-US" dirty="0" err="1"/>
              <a:t>noties</a:t>
            </a:r>
            <a:r>
              <a:rPr lang="en-US" dirty="0"/>
              <a:t> van </a:t>
            </a:r>
            <a:r>
              <a:rPr lang="en-US" dirty="0" err="1"/>
              <a:t>vrouwelijkheid</a:t>
            </a:r>
            <a:r>
              <a:rPr lang="en-US" dirty="0"/>
              <a:t> en </a:t>
            </a:r>
            <a:r>
              <a:rPr lang="en-US" dirty="0" err="1"/>
              <a:t>mannelijkheid</a:t>
            </a:r>
            <a:r>
              <a:rPr lang="en-US" dirty="0"/>
              <a:t>, </a:t>
            </a:r>
            <a:r>
              <a:rPr lang="en-US" dirty="0" err="1"/>
              <a:t>deze</a:t>
            </a:r>
            <a:r>
              <a:rPr lang="en-US" dirty="0"/>
              <a:t> </a:t>
            </a:r>
            <a:r>
              <a:rPr lang="en-US" dirty="0" err="1"/>
              <a:t>noties</a:t>
            </a:r>
            <a:r>
              <a:rPr lang="en-US" dirty="0"/>
              <a:t> </a:t>
            </a:r>
            <a:r>
              <a:rPr lang="en-US" dirty="0" err="1"/>
              <a:t>komen</a:t>
            </a:r>
            <a:r>
              <a:rPr lang="en-US" dirty="0"/>
              <a:t> tot stand in </a:t>
            </a:r>
            <a:r>
              <a:rPr lang="en-US" dirty="0" err="1"/>
              <a:t>interactie</a:t>
            </a:r>
            <a:r>
              <a:rPr lang="en-US" dirty="0"/>
              <a:t> met </a:t>
            </a:r>
            <a:r>
              <a:rPr lang="en-US" dirty="0" err="1"/>
              <a:t>andere</a:t>
            </a:r>
            <a:r>
              <a:rPr lang="en-US" dirty="0"/>
              <a:t> </a:t>
            </a:r>
            <a:r>
              <a:rPr lang="en-US" dirty="0" err="1"/>
              <a:t>relevante</a:t>
            </a:r>
            <a:r>
              <a:rPr lang="en-US" dirty="0"/>
              <a:t> </a:t>
            </a:r>
            <a:r>
              <a:rPr lang="en-US" dirty="0" err="1"/>
              <a:t>assen</a:t>
            </a:r>
            <a:r>
              <a:rPr lang="en-US" dirty="0"/>
              <a:t> van </a:t>
            </a:r>
            <a:r>
              <a:rPr lang="en-US" dirty="0" err="1"/>
              <a:t>identiteit</a:t>
            </a:r>
            <a:r>
              <a:rPr lang="en-US" dirty="0"/>
              <a:t> en </a:t>
            </a:r>
            <a:r>
              <a:rPr lang="en-US" dirty="0" err="1"/>
              <a:t>ongelijkheid</a:t>
            </a:r>
            <a:r>
              <a:rPr lang="en-US" dirty="0"/>
              <a:t>. </a:t>
            </a:r>
          </a:p>
          <a:p>
            <a:endParaRPr lang="en-US" dirty="0"/>
          </a:p>
          <a:p>
            <a:r>
              <a:rPr lang="en-US" dirty="0" err="1"/>
              <a:t>Seksuele</a:t>
            </a:r>
            <a:r>
              <a:rPr lang="en-US" dirty="0"/>
              <a:t> </a:t>
            </a:r>
            <a:r>
              <a:rPr lang="en-US" dirty="0" err="1"/>
              <a:t>oriëntatie</a:t>
            </a:r>
            <a:r>
              <a:rPr lang="en-US" dirty="0"/>
              <a:t> </a:t>
            </a:r>
            <a:r>
              <a:rPr lang="en-US" dirty="0" err="1"/>
              <a:t>kunnen</a:t>
            </a:r>
            <a:r>
              <a:rPr lang="en-US" dirty="0"/>
              <a:t> we </a:t>
            </a:r>
            <a:r>
              <a:rPr lang="en-US" dirty="0" err="1"/>
              <a:t>dus</a:t>
            </a:r>
            <a:r>
              <a:rPr lang="en-US" dirty="0"/>
              <a:t> </a:t>
            </a:r>
            <a:r>
              <a:rPr lang="en-US" dirty="0" err="1"/>
              <a:t>ook</a:t>
            </a:r>
            <a:r>
              <a:rPr lang="en-US" dirty="0"/>
              <a:t> </a:t>
            </a:r>
            <a:r>
              <a:rPr lang="en-US" dirty="0" err="1"/>
              <a:t>niet</a:t>
            </a:r>
            <a:r>
              <a:rPr lang="en-US" dirty="0"/>
              <a:t> </a:t>
            </a:r>
            <a:r>
              <a:rPr lang="en-US" dirty="0" err="1"/>
              <a:t>los</a:t>
            </a:r>
            <a:r>
              <a:rPr lang="en-US" dirty="0"/>
              <a:t> </a:t>
            </a:r>
            <a:r>
              <a:rPr lang="en-US" dirty="0" err="1"/>
              <a:t>zien</a:t>
            </a:r>
            <a:r>
              <a:rPr lang="en-US" dirty="0"/>
              <a:t> van </a:t>
            </a:r>
            <a:r>
              <a:rPr lang="en-US" dirty="0" err="1"/>
              <a:t>andere</a:t>
            </a:r>
            <a:r>
              <a:rPr lang="en-US" dirty="0"/>
              <a:t> </a:t>
            </a:r>
            <a:r>
              <a:rPr lang="en-US" dirty="0" err="1"/>
              <a:t>assen</a:t>
            </a:r>
            <a:r>
              <a:rPr lang="en-US" dirty="0"/>
              <a:t> van </a:t>
            </a:r>
            <a:r>
              <a:rPr lang="en-US" dirty="0" err="1"/>
              <a:t>differentiatie</a:t>
            </a:r>
            <a:r>
              <a:rPr lang="en-US" dirty="0"/>
              <a:t> of </a:t>
            </a:r>
            <a:r>
              <a:rPr lang="en-US" dirty="0" err="1"/>
              <a:t>ongelijkheid</a:t>
            </a:r>
            <a:r>
              <a:rPr lang="en-US" dirty="0"/>
              <a:t>. </a:t>
            </a:r>
          </a:p>
          <a:p>
            <a:r>
              <a:rPr lang="en-US" dirty="0"/>
              <a:t>Kruispuntdenken is </a:t>
            </a:r>
            <a:r>
              <a:rPr lang="en-US" dirty="0" err="1"/>
              <a:t>een</a:t>
            </a:r>
            <a:r>
              <a:rPr lang="en-US" dirty="0"/>
              <a:t> </a:t>
            </a:r>
            <a:r>
              <a:rPr lang="en-US" dirty="0" err="1"/>
              <a:t>manier</a:t>
            </a:r>
            <a:r>
              <a:rPr lang="en-US" dirty="0"/>
              <a:t> van </a:t>
            </a:r>
            <a:r>
              <a:rPr lang="en-US" dirty="0" err="1"/>
              <a:t>denken</a:t>
            </a:r>
            <a:r>
              <a:rPr lang="en-US" dirty="0"/>
              <a:t> over </a:t>
            </a:r>
            <a:r>
              <a:rPr lang="en-US" dirty="0" err="1"/>
              <a:t>verschil</a:t>
            </a:r>
            <a:r>
              <a:rPr lang="en-US" dirty="0"/>
              <a:t> die </a:t>
            </a:r>
            <a:r>
              <a:rPr lang="en-US" dirty="0" err="1"/>
              <a:t>vertrekt</a:t>
            </a:r>
            <a:r>
              <a:rPr lang="en-US" dirty="0"/>
              <a:t> </a:t>
            </a:r>
            <a:r>
              <a:rPr lang="en-US" dirty="0" err="1"/>
              <a:t>vanuit</a:t>
            </a:r>
            <a:r>
              <a:rPr lang="en-US" dirty="0"/>
              <a:t> de </a:t>
            </a:r>
            <a:r>
              <a:rPr lang="en-US" dirty="0" err="1"/>
              <a:t>samenhang</a:t>
            </a:r>
            <a:r>
              <a:rPr lang="en-US" dirty="0"/>
              <a:t> en </a:t>
            </a:r>
            <a:r>
              <a:rPr lang="en-US" dirty="0" err="1"/>
              <a:t>verwevenheid</a:t>
            </a:r>
            <a:r>
              <a:rPr lang="en-US" dirty="0"/>
              <a:t> van </a:t>
            </a:r>
            <a:r>
              <a:rPr lang="en-US" dirty="0" err="1"/>
              <a:t>kenmerken</a:t>
            </a:r>
            <a:r>
              <a:rPr lang="en-US" dirty="0"/>
              <a:t> die </a:t>
            </a:r>
            <a:r>
              <a:rPr lang="en-US" dirty="0" err="1"/>
              <a:t>mensen</a:t>
            </a:r>
            <a:r>
              <a:rPr lang="en-US" dirty="0"/>
              <a:t> en </a:t>
            </a:r>
            <a:r>
              <a:rPr lang="en-US" dirty="0" err="1"/>
              <a:t>groepen</a:t>
            </a:r>
            <a:r>
              <a:rPr lang="en-US" dirty="0"/>
              <a:t> </a:t>
            </a:r>
            <a:r>
              <a:rPr lang="en-US" dirty="0" err="1"/>
              <a:t>doen</a:t>
            </a:r>
            <a:r>
              <a:rPr lang="en-US" dirty="0"/>
              <a:t> </a:t>
            </a:r>
            <a:r>
              <a:rPr lang="en-US" dirty="0" err="1"/>
              <a:t>verschillen</a:t>
            </a:r>
            <a:r>
              <a:rPr lang="en-US" dirty="0"/>
              <a:t> van </a:t>
            </a:r>
            <a:r>
              <a:rPr lang="en-US" dirty="0" err="1"/>
              <a:t>elkaar</a:t>
            </a:r>
            <a:r>
              <a:rPr lang="en-US" dirty="0"/>
              <a:t>. </a:t>
            </a:r>
            <a:r>
              <a:rPr lang="en-US" dirty="0" err="1"/>
              <a:t>Dit</a:t>
            </a:r>
            <a:r>
              <a:rPr lang="en-US" dirty="0"/>
              <a:t> </a:t>
            </a:r>
            <a:r>
              <a:rPr lang="en-US" dirty="0" err="1"/>
              <a:t>perspectief</a:t>
            </a:r>
            <a:r>
              <a:rPr lang="en-US" dirty="0"/>
              <a:t> </a:t>
            </a:r>
            <a:r>
              <a:rPr lang="en-US" dirty="0" err="1"/>
              <a:t>stelt</a:t>
            </a:r>
            <a:r>
              <a:rPr lang="en-US" dirty="0"/>
              <a:t> </a:t>
            </a:r>
            <a:r>
              <a:rPr lang="en-US" dirty="0" err="1"/>
              <a:t>dat</a:t>
            </a:r>
            <a:r>
              <a:rPr lang="en-US" dirty="0"/>
              <a:t> </a:t>
            </a:r>
            <a:r>
              <a:rPr lang="en-US" dirty="0" err="1"/>
              <a:t>wij</a:t>
            </a:r>
            <a:r>
              <a:rPr lang="en-US" dirty="0"/>
              <a:t> </a:t>
            </a:r>
            <a:r>
              <a:rPr lang="en-US" dirty="0" err="1"/>
              <a:t>mensen</a:t>
            </a:r>
            <a:r>
              <a:rPr lang="en-US" dirty="0"/>
              <a:t> </a:t>
            </a:r>
            <a:r>
              <a:rPr lang="en-US" dirty="0" err="1"/>
              <a:t>geen</a:t>
            </a:r>
            <a:r>
              <a:rPr lang="en-US" dirty="0"/>
              <a:t> </a:t>
            </a:r>
            <a:r>
              <a:rPr lang="en-US" dirty="0" err="1"/>
              <a:t>maatschappelijk</a:t>
            </a:r>
            <a:r>
              <a:rPr lang="en-US" dirty="0"/>
              <a:t> vrij-</a:t>
            </a:r>
            <a:r>
              <a:rPr lang="en-US" dirty="0" err="1"/>
              <a:t>zwevende</a:t>
            </a:r>
            <a:r>
              <a:rPr lang="en-US" dirty="0"/>
              <a:t> </a:t>
            </a:r>
            <a:r>
              <a:rPr lang="en-US" dirty="0" err="1"/>
              <a:t>subjecten</a:t>
            </a:r>
            <a:r>
              <a:rPr lang="en-US" dirty="0"/>
              <a:t> </a:t>
            </a:r>
            <a:r>
              <a:rPr lang="en-US" dirty="0" err="1"/>
              <a:t>zijn</a:t>
            </a:r>
            <a:r>
              <a:rPr lang="en-US" dirty="0"/>
              <a:t>, maar </a:t>
            </a:r>
            <a:r>
              <a:rPr lang="en-US" dirty="0" err="1"/>
              <a:t>allen</a:t>
            </a:r>
            <a:r>
              <a:rPr lang="en-US" dirty="0"/>
              <a:t> </a:t>
            </a:r>
            <a:r>
              <a:rPr lang="en-US" dirty="0" err="1"/>
              <a:t>een</a:t>
            </a:r>
            <a:r>
              <a:rPr lang="en-US" dirty="0"/>
              <a:t> </a:t>
            </a:r>
            <a:r>
              <a:rPr lang="en-US" dirty="0" err="1"/>
              <a:t>maatschappelijke</a:t>
            </a:r>
            <a:r>
              <a:rPr lang="en-US" dirty="0"/>
              <a:t> </a:t>
            </a:r>
            <a:r>
              <a:rPr lang="en-US" dirty="0" err="1"/>
              <a:t>positie</a:t>
            </a:r>
            <a:r>
              <a:rPr lang="en-US" dirty="0"/>
              <a:t> </a:t>
            </a:r>
            <a:r>
              <a:rPr lang="en-US" dirty="0" err="1"/>
              <a:t>toegewezen</a:t>
            </a:r>
            <a:r>
              <a:rPr lang="en-US" dirty="0"/>
              <a:t> </a:t>
            </a:r>
            <a:r>
              <a:rPr lang="en-US" dirty="0" err="1"/>
              <a:t>krijgen</a:t>
            </a:r>
            <a:r>
              <a:rPr lang="en-US" dirty="0"/>
              <a:t> </a:t>
            </a:r>
            <a:r>
              <a:rPr lang="en-US" dirty="0" err="1"/>
              <a:t>aan</a:t>
            </a:r>
            <a:r>
              <a:rPr lang="en-US" dirty="0"/>
              <a:t> de hand van </a:t>
            </a:r>
            <a:r>
              <a:rPr lang="en-US" dirty="0" err="1"/>
              <a:t>factoren</a:t>
            </a:r>
            <a:r>
              <a:rPr lang="en-US" dirty="0"/>
              <a:t> </a:t>
            </a:r>
            <a:r>
              <a:rPr lang="en-US" dirty="0" err="1"/>
              <a:t>zoals</a:t>
            </a:r>
            <a:r>
              <a:rPr lang="en-US" dirty="0"/>
              <a:t> gender, </a:t>
            </a:r>
            <a:r>
              <a:rPr lang="en-US" dirty="0" err="1"/>
              <a:t>etniciteit</a:t>
            </a:r>
            <a:r>
              <a:rPr lang="en-US" dirty="0"/>
              <a:t>, </a:t>
            </a:r>
            <a:r>
              <a:rPr lang="en-US" dirty="0" err="1"/>
              <a:t>klasse</a:t>
            </a:r>
            <a:r>
              <a:rPr lang="en-US" dirty="0"/>
              <a:t>, </a:t>
            </a:r>
            <a:r>
              <a:rPr lang="en-US" dirty="0" err="1"/>
              <a:t>nationaliteit</a:t>
            </a:r>
            <a:r>
              <a:rPr lang="en-US" dirty="0"/>
              <a:t>, </a:t>
            </a:r>
            <a:r>
              <a:rPr lang="en-US" dirty="0" err="1"/>
              <a:t>seksualiteit</a:t>
            </a:r>
            <a:r>
              <a:rPr lang="en-US" dirty="0"/>
              <a:t>,… (Lutz, 2002).</a:t>
            </a:r>
          </a:p>
          <a:p>
            <a:endParaRPr lang="en-US" dirty="0"/>
          </a:p>
          <a:p>
            <a:r>
              <a:rPr lang="en-US" dirty="0"/>
              <a:t>De </a:t>
            </a:r>
            <a:r>
              <a:rPr lang="en-US" dirty="0" err="1"/>
              <a:t>maatschappelijke</a:t>
            </a:r>
            <a:r>
              <a:rPr lang="en-US" dirty="0"/>
              <a:t> </a:t>
            </a:r>
            <a:r>
              <a:rPr lang="en-US" dirty="0" err="1"/>
              <a:t>positie</a:t>
            </a:r>
            <a:r>
              <a:rPr lang="en-US" dirty="0"/>
              <a:t> van </a:t>
            </a:r>
            <a:r>
              <a:rPr lang="en-US" dirty="0" err="1"/>
              <a:t>vrouwen</a:t>
            </a:r>
            <a:r>
              <a:rPr lang="en-US" dirty="0"/>
              <a:t> en </a:t>
            </a:r>
            <a:r>
              <a:rPr lang="en-US" dirty="0" err="1"/>
              <a:t>mannen</a:t>
            </a:r>
            <a:r>
              <a:rPr lang="en-US" dirty="0"/>
              <a:t> </a:t>
            </a:r>
            <a:r>
              <a:rPr lang="en-US" dirty="0" err="1"/>
              <a:t>wordt</a:t>
            </a:r>
            <a:r>
              <a:rPr lang="en-US" dirty="0"/>
              <a:t> </a:t>
            </a:r>
            <a:r>
              <a:rPr lang="en-US" dirty="0" err="1"/>
              <a:t>niet</a:t>
            </a:r>
            <a:r>
              <a:rPr lang="en-US" dirty="0"/>
              <a:t> </a:t>
            </a:r>
            <a:r>
              <a:rPr lang="en-US" dirty="0" err="1"/>
              <a:t>alleen</a:t>
            </a:r>
            <a:r>
              <a:rPr lang="en-US" dirty="0"/>
              <a:t> </a:t>
            </a:r>
            <a:r>
              <a:rPr lang="en-US" dirty="0" err="1"/>
              <a:t>bepaald</a:t>
            </a:r>
            <a:r>
              <a:rPr lang="en-US" dirty="0"/>
              <a:t> door de </a:t>
            </a:r>
            <a:r>
              <a:rPr lang="en-US" dirty="0" err="1"/>
              <a:t>sociale</a:t>
            </a:r>
            <a:r>
              <a:rPr lang="en-US" dirty="0"/>
              <a:t> </a:t>
            </a:r>
            <a:r>
              <a:rPr lang="en-US" dirty="0" err="1"/>
              <a:t>rollen</a:t>
            </a:r>
            <a:r>
              <a:rPr lang="en-US" dirty="0"/>
              <a:t> die </a:t>
            </a:r>
            <a:r>
              <a:rPr lang="en-US" dirty="0" err="1"/>
              <a:t>aan</a:t>
            </a:r>
            <a:r>
              <a:rPr lang="en-US" dirty="0"/>
              <a:t> de </a:t>
            </a:r>
            <a:r>
              <a:rPr lang="en-US" dirty="0" err="1"/>
              <a:t>geslachten</a:t>
            </a:r>
            <a:r>
              <a:rPr lang="en-US" dirty="0"/>
              <a:t> (v/m) </a:t>
            </a:r>
            <a:r>
              <a:rPr lang="en-US" dirty="0" err="1"/>
              <a:t>worden</a:t>
            </a:r>
            <a:r>
              <a:rPr lang="en-US" dirty="0"/>
              <a:t> </a:t>
            </a:r>
            <a:r>
              <a:rPr lang="en-US" dirty="0" err="1"/>
              <a:t>gekoppeld</a:t>
            </a:r>
            <a:r>
              <a:rPr lang="en-US" dirty="0"/>
              <a:t> (gender). We </a:t>
            </a:r>
            <a:r>
              <a:rPr lang="en-US" dirty="0" err="1"/>
              <a:t>zijn</a:t>
            </a:r>
            <a:r>
              <a:rPr lang="en-US" dirty="0"/>
              <a:t> </a:t>
            </a:r>
            <a:r>
              <a:rPr lang="en-US" dirty="0" err="1"/>
              <a:t>immers</a:t>
            </a:r>
            <a:r>
              <a:rPr lang="en-US" dirty="0"/>
              <a:t> </a:t>
            </a:r>
            <a:r>
              <a:rPr lang="en-US" dirty="0" err="1"/>
              <a:t>niet</a:t>
            </a:r>
            <a:r>
              <a:rPr lang="en-US" dirty="0"/>
              <a:t> </a:t>
            </a:r>
            <a:r>
              <a:rPr lang="en-US" dirty="0" err="1"/>
              <a:t>enkel</a:t>
            </a:r>
            <a:r>
              <a:rPr lang="en-US" dirty="0"/>
              <a:t> vrouw of man, maar </a:t>
            </a:r>
            <a:r>
              <a:rPr lang="en-US" dirty="0" err="1"/>
              <a:t>behoren</a:t>
            </a:r>
            <a:r>
              <a:rPr lang="en-US" dirty="0"/>
              <a:t> tot </a:t>
            </a:r>
            <a:r>
              <a:rPr lang="en-US" dirty="0" err="1"/>
              <a:t>een</a:t>
            </a:r>
            <a:r>
              <a:rPr lang="en-US" dirty="0"/>
              <a:t> </a:t>
            </a:r>
            <a:r>
              <a:rPr lang="en-US" dirty="0" err="1"/>
              <a:t>bepaalde</a:t>
            </a:r>
            <a:r>
              <a:rPr lang="en-US" dirty="0"/>
              <a:t> (en </a:t>
            </a:r>
            <a:r>
              <a:rPr lang="en-US" dirty="0" err="1"/>
              <a:t>vaak</a:t>
            </a:r>
            <a:r>
              <a:rPr lang="en-US" dirty="0"/>
              <a:t> </a:t>
            </a:r>
            <a:r>
              <a:rPr lang="en-US" dirty="0" err="1"/>
              <a:t>niet</a:t>
            </a:r>
            <a:r>
              <a:rPr lang="en-US" dirty="0"/>
              <a:t> </a:t>
            </a:r>
            <a:r>
              <a:rPr lang="en-US" dirty="0" err="1"/>
              <a:t>welomschreven</a:t>
            </a:r>
            <a:r>
              <a:rPr lang="en-US" dirty="0"/>
              <a:t>)‘</a:t>
            </a:r>
            <a:r>
              <a:rPr lang="en-US" dirty="0" err="1"/>
              <a:t>etnische</a:t>
            </a:r>
            <a:r>
              <a:rPr lang="en-US" dirty="0"/>
              <a:t> </a:t>
            </a:r>
            <a:r>
              <a:rPr lang="en-US" dirty="0" err="1"/>
              <a:t>groep</a:t>
            </a:r>
            <a:r>
              <a:rPr lang="en-US" dirty="0"/>
              <a:t>’, </a:t>
            </a:r>
            <a:r>
              <a:rPr lang="en-US" dirty="0" err="1"/>
              <a:t>sociale</a:t>
            </a:r>
            <a:r>
              <a:rPr lang="en-US" dirty="0"/>
              <a:t> </a:t>
            </a:r>
            <a:r>
              <a:rPr lang="en-US" dirty="0" err="1"/>
              <a:t>klasse</a:t>
            </a:r>
            <a:r>
              <a:rPr lang="en-US" dirty="0"/>
              <a:t>, </a:t>
            </a:r>
            <a:r>
              <a:rPr lang="en-US" dirty="0" err="1"/>
              <a:t>leeftijdsgroep</a:t>
            </a:r>
            <a:r>
              <a:rPr lang="en-US" dirty="0"/>
              <a:t>, </a:t>
            </a:r>
            <a:r>
              <a:rPr lang="en-US" dirty="0" err="1"/>
              <a:t>opleidingsniveau</a:t>
            </a:r>
            <a:r>
              <a:rPr lang="en-US" dirty="0"/>
              <a:t>, </a:t>
            </a:r>
            <a:r>
              <a:rPr lang="en-US" dirty="0" err="1"/>
              <a:t>seksuele</a:t>
            </a:r>
            <a:r>
              <a:rPr lang="en-US" dirty="0"/>
              <a:t> </a:t>
            </a:r>
            <a:r>
              <a:rPr lang="en-US" dirty="0" err="1"/>
              <a:t>voorkeur</a:t>
            </a:r>
            <a:r>
              <a:rPr lang="en-US" dirty="0"/>
              <a:t>…. Met </a:t>
            </a:r>
            <a:r>
              <a:rPr lang="en-US" dirty="0" err="1"/>
              <a:t>andere</a:t>
            </a:r>
            <a:r>
              <a:rPr lang="en-US" dirty="0"/>
              <a:t> </a:t>
            </a:r>
            <a:r>
              <a:rPr lang="en-US" dirty="0" err="1"/>
              <a:t>woorden</a:t>
            </a:r>
            <a:r>
              <a:rPr lang="en-US" dirty="0"/>
              <a:t>, gender is </a:t>
            </a:r>
            <a:r>
              <a:rPr lang="en-US" dirty="0" err="1"/>
              <a:t>altijd</a:t>
            </a:r>
            <a:r>
              <a:rPr lang="en-US" dirty="0"/>
              <a:t> </a:t>
            </a:r>
            <a:r>
              <a:rPr lang="en-US" dirty="0" err="1"/>
              <a:t>gekoppeld</a:t>
            </a:r>
            <a:r>
              <a:rPr lang="en-US" dirty="0"/>
              <a:t> </a:t>
            </a:r>
            <a:r>
              <a:rPr lang="en-US" dirty="0" err="1"/>
              <a:t>aan</a:t>
            </a:r>
            <a:r>
              <a:rPr lang="en-US" dirty="0"/>
              <a:t> </a:t>
            </a:r>
            <a:r>
              <a:rPr lang="en-US" dirty="0" err="1"/>
              <a:t>andere</a:t>
            </a:r>
            <a:r>
              <a:rPr lang="en-US" dirty="0"/>
              <a:t> </a:t>
            </a:r>
            <a:r>
              <a:rPr lang="en-US" dirty="0" err="1"/>
              <a:t>maatschappelijke</a:t>
            </a:r>
            <a:r>
              <a:rPr lang="en-US" dirty="0"/>
              <a:t> ‘</a:t>
            </a:r>
            <a:r>
              <a:rPr lang="en-US" dirty="0" err="1"/>
              <a:t>betekenisgevers</a:t>
            </a:r>
            <a:r>
              <a:rPr lang="en-US" dirty="0"/>
              <a:t>’ of </a:t>
            </a:r>
            <a:r>
              <a:rPr lang="en-US" dirty="0" err="1"/>
              <a:t>indelingen</a:t>
            </a:r>
            <a:r>
              <a:rPr lang="en-US" dirty="0"/>
              <a:t> </a:t>
            </a:r>
            <a:r>
              <a:rPr lang="en-US" dirty="0" err="1"/>
              <a:t>zoals</a:t>
            </a:r>
            <a:r>
              <a:rPr lang="en-US" dirty="0"/>
              <a:t> </a:t>
            </a:r>
            <a:r>
              <a:rPr lang="en-US" dirty="0" err="1"/>
              <a:t>etniciteit</a:t>
            </a:r>
            <a:r>
              <a:rPr lang="en-US" dirty="0"/>
              <a:t>, </a:t>
            </a:r>
            <a:r>
              <a:rPr lang="en-US" dirty="0" err="1"/>
              <a:t>klasse</a:t>
            </a:r>
            <a:r>
              <a:rPr lang="en-US" dirty="0"/>
              <a:t>, </a:t>
            </a:r>
            <a:r>
              <a:rPr lang="en-US" dirty="0" err="1"/>
              <a:t>leeftijd</a:t>
            </a:r>
            <a:r>
              <a:rPr lang="en-US" dirty="0"/>
              <a:t>, </a:t>
            </a:r>
            <a:r>
              <a:rPr lang="en-US" dirty="0" err="1"/>
              <a:t>seksuele</a:t>
            </a:r>
            <a:r>
              <a:rPr lang="en-US" dirty="0"/>
              <a:t> </a:t>
            </a:r>
            <a:r>
              <a:rPr lang="en-US" dirty="0" err="1"/>
              <a:t>oriëntatie</a:t>
            </a:r>
            <a:r>
              <a:rPr lang="en-US" dirty="0"/>
              <a:t>,…. </a:t>
            </a:r>
          </a:p>
          <a:p>
            <a:endParaRPr lang="en-US" dirty="0"/>
          </a:p>
          <a:p>
            <a:r>
              <a:rPr lang="en-US" dirty="0"/>
              <a:t>Zo </a:t>
            </a:r>
            <a:r>
              <a:rPr lang="en-US" dirty="0" err="1"/>
              <a:t>maken</a:t>
            </a:r>
            <a:r>
              <a:rPr lang="en-US" dirty="0"/>
              <a:t> we </a:t>
            </a:r>
            <a:r>
              <a:rPr lang="en-US" dirty="0" err="1"/>
              <a:t>meer</a:t>
            </a:r>
            <a:r>
              <a:rPr lang="en-US" dirty="0"/>
              <a:t> of minder </a:t>
            </a:r>
            <a:r>
              <a:rPr lang="en-US" dirty="0" err="1"/>
              <a:t>kans</a:t>
            </a:r>
            <a:r>
              <a:rPr lang="en-US" dirty="0"/>
              <a:t> op </a:t>
            </a:r>
            <a:r>
              <a:rPr lang="en-US" dirty="0" err="1"/>
              <a:t>werk</a:t>
            </a:r>
            <a:r>
              <a:rPr lang="en-US" dirty="0"/>
              <a:t> </a:t>
            </a:r>
            <a:r>
              <a:rPr lang="en-US" dirty="0" err="1"/>
              <a:t>bijvoorbeeld</a:t>
            </a:r>
            <a:r>
              <a:rPr lang="en-US" dirty="0"/>
              <a:t> </a:t>
            </a:r>
            <a:r>
              <a:rPr lang="en-US" dirty="0" err="1"/>
              <a:t>wanneer</a:t>
            </a:r>
            <a:r>
              <a:rPr lang="en-US" dirty="0"/>
              <a:t> we </a:t>
            </a:r>
            <a:r>
              <a:rPr lang="en-US" dirty="0" err="1"/>
              <a:t>een</a:t>
            </a:r>
            <a:r>
              <a:rPr lang="en-US" dirty="0"/>
              <a:t> </a:t>
            </a:r>
            <a:r>
              <a:rPr lang="en-US" dirty="0" err="1"/>
              <a:t>bepaalde</a:t>
            </a:r>
            <a:r>
              <a:rPr lang="en-US" dirty="0"/>
              <a:t> </a:t>
            </a:r>
            <a:r>
              <a:rPr lang="en-US" dirty="0" err="1"/>
              <a:t>leeftijd</a:t>
            </a:r>
            <a:r>
              <a:rPr lang="en-US" dirty="0"/>
              <a:t> </a:t>
            </a:r>
            <a:r>
              <a:rPr lang="en-US" dirty="0" err="1"/>
              <a:t>hebben</a:t>
            </a:r>
            <a:r>
              <a:rPr lang="en-US" dirty="0"/>
              <a:t>.</a:t>
            </a:r>
          </a:p>
          <a:p>
            <a:endParaRPr lang="en-US" dirty="0">
              <a:cs typeface="Calibri"/>
            </a:endParaRPr>
          </a:p>
        </p:txBody>
      </p:sp>
      <p:sp>
        <p:nvSpPr>
          <p:cNvPr id="4" name="Tijdelijke aanduiding voor dianummer 3"/>
          <p:cNvSpPr>
            <a:spLocks noGrp="1"/>
          </p:cNvSpPr>
          <p:nvPr>
            <p:ph type="sldNum" sz="quarter" idx="5"/>
          </p:nvPr>
        </p:nvSpPr>
        <p:spPr/>
        <p:txBody>
          <a:bodyPr/>
          <a:lstStyle/>
          <a:p>
            <a:fld id="{43AEF02A-BFBF-4463-A278-576529B0F68A}" type="slidenum">
              <a:rPr lang="nl-BE" smtClean="0"/>
              <a:t>33</a:t>
            </a:fld>
            <a:endParaRPr lang="nl-BE"/>
          </a:p>
        </p:txBody>
      </p:sp>
    </p:spTree>
    <p:extLst>
      <p:ext uri="{BB962C8B-B14F-4D97-AF65-F5344CB8AC3E}">
        <p14:creationId xmlns:p14="http://schemas.microsoft.com/office/powerpoint/2010/main" val="9439915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b="1" dirty="0"/>
              <a:t>Sam</a:t>
            </a:r>
            <a:r>
              <a:rPr lang="nl-BE" dirty="0"/>
              <a:t>: is in België geboren, maar zijn ouders komen uit Kenia. Hij is vrij religieus opgevoed en praktiseert zijn geloof ook, maar wel vrijer dan zijn ouders. Door zijn huidskleur heeft hij al een aantal keren te maken gekregen met racisme. </a:t>
            </a:r>
            <a:r>
              <a:rPr lang="nl-BE" dirty="0" err="1"/>
              <a:t>Bvb</a:t>
            </a:r>
            <a:r>
              <a:rPr lang="nl-BE" dirty="0"/>
              <a:t> als hij een </a:t>
            </a:r>
            <a:r>
              <a:rPr lang="nl-BE" dirty="0" err="1"/>
              <a:t>studentenjob</a:t>
            </a:r>
            <a:r>
              <a:rPr lang="nl-BE" dirty="0"/>
              <a:t> wou of als hij voor de zoveelste keer door de politie werd gevraagd om zijn identiteitskaart te tonen. Zijn ouders steunen hem in zijn studies en hij is onlangs gestart met een opleiding vertaler tolk. Hij is sinds kort ook uit de kast gekomen als homo bij zijn vrienden en ouders. Maar de rest van de familie weet het nog niet. Zijn vrienden zijn </a:t>
            </a:r>
            <a:r>
              <a:rPr lang="nl-BE" dirty="0" err="1"/>
              <a:t>chill</a:t>
            </a:r>
            <a:r>
              <a:rPr lang="nl-BE" dirty="0"/>
              <a:t>, maar zijn ouders moeten nog wel wennen en willen liever niet dat familie het weet. ‘De mensen praten’, zeggen ze…</a:t>
            </a:r>
          </a:p>
          <a:p>
            <a:endParaRPr lang="nl-BE" dirty="0"/>
          </a:p>
        </p:txBody>
      </p:sp>
      <p:sp>
        <p:nvSpPr>
          <p:cNvPr id="4" name="Tijdelijke aanduiding voor dianummer 3"/>
          <p:cNvSpPr>
            <a:spLocks noGrp="1"/>
          </p:cNvSpPr>
          <p:nvPr>
            <p:ph type="sldNum" sz="quarter" idx="5"/>
          </p:nvPr>
        </p:nvSpPr>
        <p:spPr/>
        <p:txBody>
          <a:bodyPr/>
          <a:lstStyle/>
          <a:p>
            <a:fld id="{43AEF02A-BFBF-4463-A278-576529B0F68A}" type="slidenum">
              <a:rPr lang="nl-BE" smtClean="0"/>
              <a:t>34</a:t>
            </a:fld>
            <a:endParaRPr lang="nl-BE"/>
          </a:p>
        </p:txBody>
      </p:sp>
    </p:spTree>
    <p:extLst>
      <p:ext uri="{BB962C8B-B14F-4D97-AF65-F5344CB8AC3E}">
        <p14:creationId xmlns:p14="http://schemas.microsoft.com/office/powerpoint/2010/main" val="12161667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noProof="0" dirty="0">
                <a:cs typeface="Calibri"/>
              </a:rPr>
              <a:t>Wanneer LGBTI-gerelateerde feiten in de media komen (vb. geweld of agressie tegenover een LGBTI-persoon, verscheuren van de regenboogvlag op IDAHOT, etc.)</a:t>
            </a:r>
            <a:r>
              <a:rPr lang="nl-BE" noProof="0" dirty="0">
                <a:cs typeface="Calibri"/>
              </a:rPr>
              <a:t>: sommige identiteitsaspecten komen naar boven; andere worden dan (tijdelijk) minder belangrijk.</a:t>
            </a:r>
          </a:p>
        </p:txBody>
      </p:sp>
      <p:sp>
        <p:nvSpPr>
          <p:cNvPr id="4" name="Tijdelijke aanduiding voor dianummer 3"/>
          <p:cNvSpPr>
            <a:spLocks noGrp="1"/>
          </p:cNvSpPr>
          <p:nvPr>
            <p:ph type="sldNum" sz="quarter" idx="5"/>
          </p:nvPr>
        </p:nvSpPr>
        <p:spPr/>
        <p:txBody>
          <a:bodyPr/>
          <a:lstStyle/>
          <a:p>
            <a:fld id="{43AEF02A-BFBF-4463-A278-576529B0F68A}" type="slidenum">
              <a:rPr lang="nl-BE" smtClean="0"/>
              <a:t>35</a:t>
            </a:fld>
            <a:endParaRPr lang="nl-BE"/>
          </a:p>
        </p:txBody>
      </p:sp>
    </p:spTree>
    <p:extLst>
      <p:ext uri="{BB962C8B-B14F-4D97-AF65-F5344CB8AC3E}">
        <p14:creationId xmlns:p14="http://schemas.microsoft.com/office/powerpoint/2010/main" val="14837657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cs typeface="Calibri"/>
              </a:rPr>
              <a:t>Geweld</a:t>
            </a:r>
            <a:r>
              <a:rPr lang="en-US" dirty="0">
                <a:cs typeface="Calibri"/>
              </a:rPr>
              <a:t> tegen </a:t>
            </a:r>
            <a:r>
              <a:rPr lang="en-US" dirty="0" err="1">
                <a:cs typeface="Calibri"/>
              </a:rPr>
              <a:t>personen</a:t>
            </a:r>
            <a:r>
              <a:rPr lang="en-US" dirty="0">
                <a:cs typeface="Calibri"/>
              </a:rPr>
              <a:t> van kleur, 'Black Lives Matter': </a:t>
            </a:r>
            <a:r>
              <a:rPr lang="en-US" dirty="0" err="1">
                <a:cs typeface="Calibri"/>
              </a:rPr>
              <a:t>seksuele</a:t>
            </a:r>
            <a:r>
              <a:rPr lang="en-US" dirty="0">
                <a:cs typeface="Calibri"/>
              </a:rPr>
              <a:t> </a:t>
            </a:r>
            <a:r>
              <a:rPr lang="en-US" dirty="0" err="1">
                <a:cs typeface="Calibri"/>
              </a:rPr>
              <a:t>oriëntatie</a:t>
            </a:r>
            <a:r>
              <a:rPr lang="en-US" dirty="0">
                <a:cs typeface="Calibri"/>
              </a:rPr>
              <a:t> </a:t>
            </a:r>
            <a:r>
              <a:rPr lang="en-US" dirty="0" err="1">
                <a:cs typeface="Calibri"/>
              </a:rPr>
              <a:t>kan</a:t>
            </a:r>
            <a:r>
              <a:rPr lang="en-US" dirty="0">
                <a:cs typeface="Calibri"/>
              </a:rPr>
              <a:t> dan plots minder </a:t>
            </a:r>
            <a:r>
              <a:rPr lang="en-US" dirty="0" err="1">
                <a:cs typeface="Calibri"/>
              </a:rPr>
              <a:t>belangrijk</a:t>
            </a:r>
            <a:r>
              <a:rPr lang="en-US" dirty="0">
                <a:cs typeface="Calibri"/>
              </a:rPr>
              <a:t> </a:t>
            </a:r>
            <a:r>
              <a:rPr lang="en-US" dirty="0" err="1">
                <a:cs typeface="Calibri"/>
              </a:rPr>
              <a:t>zijn</a:t>
            </a:r>
            <a:r>
              <a:rPr lang="en-US" dirty="0">
                <a:cs typeface="Calibri"/>
              </a:rPr>
              <a:t>; </a:t>
            </a:r>
            <a:r>
              <a:rPr lang="en-US" dirty="0" err="1">
                <a:cs typeface="Calibri"/>
              </a:rPr>
              <a:t>andere</a:t>
            </a:r>
            <a:r>
              <a:rPr lang="en-US" dirty="0">
                <a:cs typeface="Calibri"/>
              </a:rPr>
              <a:t> </a:t>
            </a:r>
            <a:r>
              <a:rPr lang="en-US" dirty="0" err="1">
                <a:cs typeface="Calibri"/>
              </a:rPr>
              <a:t>aspecten</a:t>
            </a:r>
            <a:r>
              <a:rPr lang="en-US" dirty="0">
                <a:cs typeface="Calibri"/>
              </a:rPr>
              <a:t> </a:t>
            </a:r>
            <a:r>
              <a:rPr lang="en-US" dirty="0" err="1">
                <a:cs typeface="Calibri"/>
              </a:rPr>
              <a:t>komen</a:t>
            </a:r>
            <a:r>
              <a:rPr lang="en-US" dirty="0">
                <a:cs typeface="Calibri"/>
              </a:rPr>
              <a:t> dan </a:t>
            </a:r>
            <a:r>
              <a:rPr lang="en-US" dirty="0" err="1">
                <a:cs typeface="Calibri"/>
              </a:rPr>
              <a:t>weer</a:t>
            </a:r>
            <a:r>
              <a:rPr lang="en-US" dirty="0">
                <a:cs typeface="Calibri"/>
              </a:rPr>
              <a:t> </a:t>
            </a:r>
            <a:r>
              <a:rPr lang="en-US" dirty="0" err="1">
                <a:cs typeface="Calibri"/>
              </a:rPr>
              <a:t>naar</a:t>
            </a:r>
            <a:r>
              <a:rPr lang="en-US" dirty="0">
                <a:cs typeface="Calibri"/>
              </a:rPr>
              <a:t> </a:t>
            </a:r>
            <a:r>
              <a:rPr lang="en-US" dirty="0" err="1">
                <a:cs typeface="Calibri"/>
              </a:rPr>
              <a:t>boven</a:t>
            </a:r>
            <a:r>
              <a:rPr lang="en-US" dirty="0">
                <a:cs typeface="Calibri"/>
              </a:rPr>
              <a:t>.</a:t>
            </a:r>
          </a:p>
          <a:p>
            <a:endParaRPr lang="nl-BE" dirty="0"/>
          </a:p>
        </p:txBody>
      </p:sp>
      <p:sp>
        <p:nvSpPr>
          <p:cNvPr id="4" name="Tijdelijke aanduiding voor dianummer 3"/>
          <p:cNvSpPr>
            <a:spLocks noGrp="1"/>
          </p:cNvSpPr>
          <p:nvPr>
            <p:ph type="sldNum" sz="quarter" idx="5"/>
          </p:nvPr>
        </p:nvSpPr>
        <p:spPr/>
        <p:txBody>
          <a:bodyPr/>
          <a:lstStyle/>
          <a:p>
            <a:fld id="{43AEF02A-BFBF-4463-A278-576529B0F68A}" type="slidenum">
              <a:rPr lang="nl-BE" smtClean="0"/>
              <a:t>36</a:t>
            </a:fld>
            <a:endParaRPr lang="nl-BE"/>
          </a:p>
        </p:txBody>
      </p:sp>
    </p:spTree>
    <p:extLst>
      <p:ext uri="{BB962C8B-B14F-4D97-AF65-F5344CB8AC3E}">
        <p14:creationId xmlns:p14="http://schemas.microsoft.com/office/powerpoint/2010/main" val="12881527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cs typeface="Calibri"/>
              </a:rPr>
              <a:t>Instructie</a:t>
            </a:r>
            <a:r>
              <a:rPr lang="en-US" dirty="0">
                <a:cs typeface="Calibri"/>
              </a:rPr>
              <a:t> voor de </a:t>
            </a:r>
            <a:r>
              <a:rPr lang="en-US" dirty="0" err="1">
                <a:cs typeface="Calibri"/>
              </a:rPr>
              <a:t>lesgever</a:t>
            </a:r>
            <a:r>
              <a:rPr lang="en-US" dirty="0">
                <a:cs typeface="Calibri"/>
              </a:rPr>
              <a:t>: </a:t>
            </a:r>
            <a:r>
              <a:rPr lang="en-US" dirty="0" err="1">
                <a:cs typeface="Calibri"/>
              </a:rPr>
              <a:t>vertel</a:t>
            </a:r>
            <a:r>
              <a:rPr lang="en-US" dirty="0">
                <a:cs typeface="Calibri"/>
              </a:rPr>
              <a:t> wat </a:t>
            </a:r>
            <a:r>
              <a:rPr lang="en-US" dirty="0" err="1">
                <a:cs typeface="Calibri"/>
              </a:rPr>
              <a:t>een</a:t>
            </a:r>
            <a:r>
              <a:rPr lang="en-US" dirty="0">
                <a:cs typeface="Calibri"/>
              </a:rPr>
              <a:t> </a:t>
            </a:r>
            <a:r>
              <a:rPr lang="en-US" dirty="0" err="1">
                <a:cs typeface="Calibri"/>
              </a:rPr>
              <a:t>referentiekader</a:t>
            </a:r>
            <a:r>
              <a:rPr lang="en-US" dirty="0">
                <a:cs typeface="Calibri"/>
              </a:rPr>
              <a:t> is; wat </a:t>
            </a:r>
            <a:r>
              <a:rPr lang="en-US" dirty="0" err="1">
                <a:cs typeface="Calibri"/>
              </a:rPr>
              <a:t>valt</a:t>
            </a:r>
            <a:r>
              <a:rPr lang="en-US" dirty="0">
                <a:cs typeface="Calibri"/>
              </a:rPr>
              <a:t> er </a:t>
            </a:r>
            <a:r>
              <a:rPr lang="en-US" dirty="0" err="1">
                <a:cs typeface="Calibri"/>
              </a:rPr>
              <a:t>binnen</a:t>
            </a:r>
            <a:r>
              <a:rPr lang="en-US" dirty="0">
                <a:cs typeface="Calibri"/>
              </a:rPr>
              <a:t>, wat </a:t>
            </a:r>
            <a:r>
              <a:rPr lang="en-US" dirty="0" err="1">
                <a:cs typeface="Calibri"/>
              </a:rPr>
              <a:t>valt</a:t>
            </a:r>
            <a:r>
              <a:rPr lang="en-US" dirty="0">
                <a:cs typeface="Calibri"/>
              </a:rPr>
              <a:t> er </a:t>
            </a:r>
            <a:r>
              <a:rPr lang="en-US" dirty="0" err="1">
                <a:cs typeface="Calibri"/>
              </a:rPr>
              <a:t>buiten</a:t>
            </a:r>
            <a:r>
              <a:rPr lang="en-US" dirty="0">
                <a:cs typeface="Calibri"/>
              </a:rPr>
              <a:t>? </a:t>
            </a:r>
          </a:p>
          <a:p>
            <a:endParaRPr lang="en-US" dirty="0">
              <a:cs typeface="Calibri"/>
            </a:endParaRPr>
          </a:p>
          <a:p>
            <a:r>
              <a:rPr lang="en-US" dirty="0">
                <a:cs typeface="Calibri"/>
              </a:rPr>
              <a:t>Doel </a:t>
            </a:r>
            <a:r>
              <a:rPr lang="en-US" dirty="0" err="1">
                <a:cs typeface="Calibri"/>
              </a:rPr>
              <a:t>als</a:t>
            </a:r>
            <a:r>
              <a:rPr lang="en-US" dirty="0">
                <a:cs typeface="Calibri"/>
              </a:rPr>
              <a:t> school is om het </a:t>
            </a:r>
            <a:r>
              <a:rPr lang="en-US" dirty="0" err="1">
                <a:cs typeface="Calibri"/>
              </a:rPr>
              <a:t>referentiekader</a:t>
            </a:r>
            <a:r>
              <a:rPr lang="en-US" dirty="0">
                <a:cs typeface="Calibri"/>
              </a:rPr>
              <a:t> van </a:t>
            </a:r>
            <a:r>
              <a:rPr lang="en-US" dirty="0" err="1">
                <a:cs typeface="Calibri"/>
              </a:rPr>
              <a:t>leerlingen</a:t>
            </a:r>
            <a:r>
              <a:rPr lang="en-US" dirty="0">
                <a:cs typeface="Calibri"/>
              </a:rPr>
              <a:t> </a:t>
            </a:r>
            <a:r>
              <a:rPr lang="en-US" dirty="0" err="1">
                <a:cs typeface="Calibri"/>
              </a:rPr>
              <a:t>te</a:t>
            </a:r>
            <a:r>
              <a:rPr lang="en-US" dirty="0">
                <a:cs typeface="Calibri"/>
              </a:rPr>
              <a:t> </a:t>
            </a:r>
            <a:r>
              <a:rPr lang="en-US" dirty="0" err="1">
                <a:cs typeface="Calibri"/>
              </a:rPr>
              <a:t>verbreden</a:t>
            </a:r>
            <a:r>
              <a:rPr lang="en-US" dirty="0">
                <a:cs typeface="Calibri"/>
              </a:rPr>
              <a:t>, om </a:t>
            </a:r>
            <a:r>
              <a:rPr lang="en-US" dirty="0" err="1">
                <a:cs typeface="Calibri"/>
              </a:rPr>
              <a:t>te</a:t>
            </a:r>
            <a:r>
              <a:rPr lang="en-US" dirty="0">
                <a:cs typeface="Calibri"/>
              </a:rPr>
              <a:t> </a:t>
            </a:r>
            <a:r>
              <a:rPr lang="en-US" dirty="0" err="1">
                <a:cs typeface="Calibri"/>
              </a:rPr>
              <a:t>gaan</a:t>
            </a:r>
            <a:r>
              <a:rPr lang="en-US" dirty="0">
                <a:cs typeface="Calibri"/>
              </a:rPr>
              <a:t> </a:t>
            </a:r>
            <a:r>
              <a:rPr lang="en-US" dirty="0" err="1">
                <a:cs typeface="Calibri"/>
              </a:rPr>
              <a:t>naar</a:t>
            </a:r>
            <a:r>
              <a:rPr lang="en-US" dirty="0">
                <a:cs typeface="Calibri"/>
              </a:rPr>
              <a:t> </a:t>
            </a:r>
            <a:r>
              <a:rPr lang="en-US" dirty="0" err="1">
                <a:cs typeface="Calibri"/>
              </a:rPr>
              <a:t>een</a:t>
            </a:r>
            <a:r>
              <a:rPr lang="en-US" dirty="0">
                <a:cs typeface="Calibri"/>
              </a:rPr>
              <a:t> divers </a:t>
            </a:r>
            <a:r>
              <a:rPr lang="en-US" dirty="0" err="1">
                <a:cs typeface="Calibri"/>
              </a:rPr>
              <a:t>wereldbeeld</a:t>
            </a:r>
            <a:r>
              <a:rPr lang="en-US" dirty="0">
                <a:cs typeface="Calibri"/>
              </a:rPr>
              <a:t>. </a:t>
            </a:r>
            <a:r>
              <a:rPr lang="en-US" dirty="0" err="1">
                <a:cs typeface="Calibri"/>
              </a:rPr>
              <a:t>Dit</a:t>
            </a:r>
            <a:r>
              <a:rPr lang="en-US" dirty="0">
                <a:cs typeface="Calibri"/>
              </a:rPr>
              <a:t> is </a:t>
            </a:r>
            <a:r>
              <a:rPr lang="en-US" dirty="0" err="1">
                <a:cs typeface="Calibri"/>
              </a:rPr>
              <a:t>gekoppeld</a:t>
            </a:r>
            <a:r>
              <a:rPr lang="en-US" dirty="0">
                <a:cs typeface="Calibri"/>
              </a:rPr>
              <a:t> </a:t>
            </a:r>
            <a:r>
              <a:rPr lang="en-US" dirty="0" err="1">
                <a:cs typeface="Calibri"/>
              </a:rPr>
              <a:t>aan</a:t>
            </a:r>
            <a:r>
              <a:rPr lang="en-US" dirty="0">
                <a:cs typeface="Calibri"/>
              </a:rPr>
              <a:t> de </a:t>
            </a:r>
            <a:r>
              <a:rPr lang="en-US" dirty="0" err="1">
                <a:cs typeface="Calibri"/>
              </a:rPr>
              <a:t>visie</a:t>
            </a:r>
            <a:r>
              <a:rPr lang="en-US" dirty="0">
                <a:cs typeface="Calibri"/>
              </a:rPr>
              <a:t> van de school. Het </a:t>
            </a:r>
            <a:r>
              <a:rPr lang="en-US" dirty="0" err="1">
                <a:cs typeface="Calibri"/>
              </a:rPr>
              <a:t>gaat</a:t>
            </a:r>
            <a:r>
              <a:rPr lang="en-US" dirty="0">
                <a:cs typeface="Calibri"/>
              </a:rPr>
              <a:t> </a:t>
            </a:r>
            <a:r>
              <a:rPr lang="en-US" dirty="0" err="1">
                <a:cs typeface="Calibri"/>
              </a:rPr>
              <a:t>hierbij</a:t>
            </a:r>
            <a:r>
              <a:rPr lang="en-US" dirty="0">
                <a:cs typeface="Calibri"/>
              </a:rPr>
              <a:t> om </a:t>
            </a:r>
            <a:r>
              <a:rPr lang="en-US" dirty="0" err="1">
                <a:cs typeface="Calibri"/>
              </a:rPr>
              <a:t>ontwikkelingskansen</a:t>
            </a:r>
            <a:r>
              <a:rPr lang="en-US" dirty="0">
                <a:cs typeface="Calibri"/>
              </a:rPr>
              <a:t>, </a:t>
            </a:r>
            <a:r>
              <a:rPr lang="en-US" dirty="0" err="1">
                <a:cs typeface="Calibri"/>
              </a:rPr>
              <a:t>niet</a:t>
            </a:r>
            <a:r>
              <a:rPr lang="en-US" dirty="0">
                <a:cs typeface="Calibri"/>
              </a:rPr>
              <a:t> om </a:t>
            </a:r>
            <a:r>
              <a:rPr lang="en-US" dirty="0" err="1">
                <a:cs typeface="Calibri"/>
              </a:rPr>
              <a:t>indoctrinatie</a:t>
            </a:r>
            <a:r>
              <a:rPr lang="en-US" dirty="0">
                <a:cs typeface="Calibri"/>
              </a:rPr>
              <a:t>.</a:t>
            </a:r>
          </a:p>
          <a:p>
            <a:endParaRPr lang="en-US" dirty="0">
              <a:cs typeface="Calibri"/>
            </a:endParaRPr>
          </a:p>
          <a:p>
            <a:r>
              <a:rPr lang="en-US" dirty="0">
                <a:cs typeface="Calibri"/>
              </a:rPr>
              <a:t>In de slides die </a:t>
            </a:r>
            <a:r>
              <a:rPr lang="en-US" dirty="0" err="1">
                <a:cs typeface="Calibri"/>
              </a:rPr>
              <a:t>volgen</a:t>
            </a:r>
            <a:r>
              <a:rPr lang="en-US" dirty="0">
                <a:cs typeface="Calibri"/>
              </a:rPr>
              <a:t> </a:t>
            </a:r>
            <a:r>
              <a:rPr lang="en-US" dirty="0" err="1">
                <a:cs typeface="Calibri"/>
              </a:rPr>
              <a:t>wordt</a:t>
            </a:r>
            <a:r>
              <a:rPr lang="en-US" dirty="0">
                <a:cs typeface="Calibri"/>
              </a:rPr>
              <a:t> </a:t>
            </a:r>
            <a:r>
              <a:rPr lang="en-US" dirty="0" err="1">
                <a:cs typeface="Calibri"/>
              </a:rPr>
              <a:t>dit</a:t>
            </a:r>
            <a:r>
              <a:rPr lang="en-US" dirty="0">
                <a:cs typeface="Calibri"/>
              </a:rPr>
              <a:t> concreter </a:t>
            </a:r>
            <a:r>
              <a:rPr lang="en-US" dirty="0" err="1">
                <a:cs typeface="Calibri"/>
              </a:rPr>
              <a:t>uitgelegd</a:t>
            </a:r>
            <a:r>
              <a:rPr lang="en-US" dirty="0">
                <a:cs typeface="Calibri"/>
              </a:rPr>
              <a:t> </a:t>
            </a:r>
            <a:r>
              <a:rPr lang="en-US" dirty="0" err="1">
                <a:cs typeface="Calibri"/>
              </a:rPr>
              <a:t>aan</a:t>
            </a:r>
            <a:r>
              <a:rPr lang="en-US" dirty="0">
                <a:cs typeface="Calibri"/>
              </a:rPr>
              <a:t> de hand van </a:t>
            </a:r>
            <a:r>
              <a:rPr lang="en-US" dirty="0" err="1">
                <a:cs typeface="Calibri"/>
              </a:rPr>
              <a:t>enkele</a:t>
            </a:r>
            <a:r>
              <a:rPr lang="en-US" dirty="0">
                <a:cs typeface="Calibri"/>
              </a:rPr>
              <a:t> </a:t>
            </a:r>
            <a:r>
              <a:rPr lang="en-US" dirty="0" err="1">
                <a:cs typeface="Calibri"/>
              </a:rPr>
              <a:t>beelden</a:t>
            </a:r>
            <a:r>
              <a:rPr lang="en-US" dirty="0">
                <a:cs typeface="Calibri"/>
              </a:rPr>
              <a:t>.</a:t>
            </a:r>
          </a:p>
        </p:txBody>
      </p:sp>
      <p:sp>
        <p:nvSpPr>
          <p:cNvPr id="4" name="Tijdelijke aanduiding voor dianummer 3"/>
          <p:cNvSpPr>
            <a:spLocks noGrp="1"/>
          </p:cNvSpPr>
          <p:nvPr>
            <p:ph type="sldNum" sz="quarter" idx="5"/>
          </p:nvPr>
        </p:nvSpPr>
        <p:spPr/>
        <p:txBody>
          <a:bodyPr/>
          <a:lstStyle/>
          <a:p>
            <a:fld id="{43AEF02A-BFBF-4463-A278-576529B0F68A}" type="slidenum">
              <a:rPr lang="nl-BE" smtClean="0"/>
              <a:t>37</a:t>
            </a:fld>
            <a:endParaRPr lang="nl-BE"/>
          </a:p>
        </p:txBody>
      </p:sp>
    </p:spTree>
    <p:extLst>
      <p:ext uri="{BB962C8B-B14F-4D97-AF65-F5344CB8AC3E}">
        <p14:creationId xmlns:p14="http://schemas.microsoft.com/office/powerpoint/2010/main" val="22450866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Al deze gendernormen steken we in een bepaald normenkader.</a:t>
            </a:r>
          </a:p>
          <a:p>
            <a:endParaRPr lang="nl-BE" dirty="0"/>
          </a:p>
          <a:p>
            <a:r>
              <a:rPr lang="nl-BE" dirty="0"/>
              <a:t>Dit is het normenkader van Sophie. We kunnen in deze context</a:t>
            </a:r>
            <a:r>
              <a:rPr lang="nl-BE" baseline="0" dirty="0"/>
              <a:t> ook spreken van een referentiekader.</a:t>
            </a:r>
          </a:p>
          <a:p>
            <a:endParaRPr lang="nl-BE" baseline="0" dirty="0"/>
          </a:p>
          <a:p>
            <a:r>
              <a:rPr lang="nl-BE" baseline="0" dirty="0"/>
              <a:t>Je ziet een vader die aan het werk, een moeder die voor de kinderen zorgt, een heterokoppel en een stel meiden die samen gaan shoppen</a:t>
            </a:r>
          </a:p>
          <a:p>
            <a:endParaRPr lang="nl-BE" baseline="0" dirty="0"/>
          </a:p>
          <a:p>
            <a:r>
              <a:rPr lang="nl-BE" dirty="0"/>
              <a:t>Dit is het dominant heersende kader van Sofie en</a:t>
            </a:r>
            <a:r>
              <a:rPr lang="nl-BE" baseline="0" dirty="0"/>
              <a:t> heeft een impact op haar zelfbeeld. Zo zal ze misschien later tegen haar eigen dochter zeggen: “Kleed je eens wat vrouwelijker!”, omdat ze nu eenmaal haar eigen beeld heeft over vrouwelijkheid.</a:t>
            </a:r>
          </a:p>
          <a:p>
            <a:r>
              <a:rPr lang="nl-BE" baseline="0" dirty="0"/>
              <a:t>Een dergelijk kader is persoonsgebonden, tijdsgebonden en cultuurgebonden.</a:t>
            </a:r>
          </a:p>
          <a:p>
            <a:endParaRPr lang="nl-BE" baseline="0" dirty="0"/>
          </a:p>
          <a:p>
            <a:r>
              <a:rPr lang="nl-BE" baseline="0" dirty="0"/>
              <a:t>Wat opvalt is de grote witruimte rondom het kader.</a:t>
            </a:r>
            <a:endParaRPr lang="nl-NL" dirty="0"/>
          </a:p>
          <a:p>
            <a:endParaRPr lang="nl-BE" baseline="0"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43AEF02A-BFBF-4463-A278-576529B0F68A}" type="slidenum">
              <a:rPr lang="nl-BE" smtClean="0"/>
              <a:t>38</a:t>
            </a:fld>
            <a:endParaRPr lang="nl-BE"/>
          </a:p>
        </p:txBody>
      </p:sp>
    </p:spTree>
    <p:extLst>
      <p:ext uri="{BB962C8B-B14F-4D97-AF65-F5344CB8AC3E}">
        <p14:creationId xmlns:p14="http://schemas.microsoft.com/office/powerpoint/2010/main" val="2618264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Wat willen we nu eigenlijk bereiken? Je</a:t>
            </a:r>
            <a:r>
              <a:rPr lang="nl-BE" baseline="0" dirty="0"/>
              <a:t> ziet op deze afbeelding dat het referentiekader van Sofie heel wat groter geworden is. Haar referentiekader werd letterlijk uitgebreid met andere beelden. Nu, let op: ze hoeft haar eigen, oorspronkelijke denkbeelden helemaal niet op te geven, weg te gooien of te vergeten: deze blijven in haar normenkader staan. Het is met andere woorden geen kwestie van schrappen en vervangen; het is eerder een kwestie van aanvullen, uitbreiden en de blik verruimen.</a:t>
            </a:r>
            <a:endParaRPr lang="nl-BE" dirty="0"/>
          </a:p>
          <a:p>
            <a:endParaRPr lang="nl-BE" dirty="0">
              <a:cs typeface="Calibri"/>
            </a:endParaRPr>
          </a:p>
          <a:p>
            <a:r>
              <a:rPr lang="nl-BE" dirty="0"/>
              <a:t>Het referentiekader van Sofie is goed gevuld: er is met andere woorden maar weinig ruimte over voor andere beelden.</a:t>
            </a:r>
            <a:endParaRPr lang="en-US" dirty="0"/>
          </a:p>
          <a:p>
            <a:r>
              <a:rPr lang="nl-BE" dirty="0"/>
              <a:t>Je zou kunnen zeggen dat alle andere beelden die Sofie ziet op straat,  niet meer in haar referentiekader passen.</a:t>
            </a:r>
            <a:endParaRPr lang="en-US" dirty="0"/>
          </a:p>
          <a:p>
            <a:endParaRPr lang="nl-NL" dirty="0"/>
          </a:p>
          <a:p>
            <a:endParaRPr lang="nl-BE" dirty="0">
              <a:cs typeface="Calibri"/>
            </a:endParaRPr>
          </a:p>
          <a:p>
            <a:endParaRPr lang="nl-NL" dirty="0">
              <a:cs typeface="Calibri" panose="020F0502020204030204"/>
            </a:endParaRPr>
          </a:p>
          <a:p>
            <a:endParaRPr lang="nl-NL" dirty="0">
              <a:cs typeface="Calibri" panose="020F0502020204030204"/>
            </a:endParaRPr>
          </a:p>
        </p:txBody>
      </p:sp>
      <p:sp>
        <p:nvSpPr>
          <p:cNvPr id="4" name="Tijdelijke aanduiding voor dianummer 3"/>
          <p:cNvSpPr>
            <a:spLocks noGrp="1"/>
          </p:cNvSpPr>
          <p:nvPr>
            <p:ph type="sldNum" sz="quarter" idx="10"/>
          </p:nvPr>
        </p:nvSpPr>
        <p:spPr/>
        <p:txBody>
          <a:bodyPr/>
          <a:lstStyle/>
          <a:p>
            <a:fld id="{43AEF02A-BFBF-4463-A278-576529B0F68A}" type="slidenum">
              <a:rPr lang="nl-BE" smtClean="0"/>
              <a:t>39</a:t>
            </a:fld>
            <a:endParaRPr lang="nl-BE"/>
          </a:p>
        </p:txBody>
      </p:sp>
    </p:spTree>
    <p:extLst>
      <p:ext uri="{BB962C8B-B14F-4D97-AF65-F5344CB8AC3E}">
        <p14:creationId xmlns:p14="http://schemas.microsoft.com/office/powerpoint/2010/main" val="2433337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err="1"/>
              <a:t>Instructie</a:t>
            </a:r>
            <a:r>
              <a:rPr lang="en-US"/>
              <a:t> </a:t>
            </a:r>
            <a:r>
              <a:rPr lang="en-US" err="1"/>
              <a:t>voor</a:t>
            </a:r>
            <a:r>
              <a:rPr lang="en-US"/>
              <a:t> de </a:t>
            </a:r>
            <a:r>
              <a:rPr lang="en-US" err="1"/>
              <a:t>lesgever</a:t>
            </a:r>
            <a:r>
              <a:rPr lang="en-US"/>
              <a:t>: lees </a:t>
            </a:r>
            <a:r>
              <a:rPr lang="en-US" err="1"/>
              <a:t>samen</a:t>
            </a:r>
            <a:r>
              <a:rPr lang="en-US"/>
              <a:t> met de </a:t>
            </a:r>
            <a:r>
              <a:rPr lang="en-US" err="1"/>
              <a:t>deelnemers</a:t>
            </a:r>
            <a:r>
              <a:rPr lang="en-US"/>
              <a:t> de </a:t>
            </a:r>
            <a:r>
              <a:rPr lang="en-US" err="1"/>
              <a:t>tweede</a:t>
            </a:r>
            <a:r>
              <a:rPr lang="en-US"/>
              <a:t> casus door.</a:t>
            </a:r>
          </a:p>
          <a:p>
            <a:endParaRPr lang="en-US">
              <a:cs typeface="Calibri"/>
            </a:endParaRPr>
          </a:p>
        </p:txBody>
      </p:sp>
      <p:sp>
        <p:nvSpPr>
          <p:cNvPr id="4" name="Tijdelijke aanduiding voor dianummer 3"/>
          <p:cNvSpPr>
            <a:spLocks noGrp="1"/>
          </p:cNvSpPr>
          <p:nvPr>
            <p:ph type="sldNum" sz="quarter" idx="5"/>
          </p:nvPr>
        </p:nvSpPr>
        <p:spPr/>
        <p:txBody>
          <a:bodyPr/>
          <a:lstStyle/>
          <a:p>
            <a:fld id="{43AEF02A-BFBF-4463-A278-576529B0F68A}" type="slidenum">
              <a:rPr lang="nl-BE" smtClean="0"/>
              <a:t>40</a:t>
            </a:fld>
            <a:endParaRPr lang="nl-BE"/>
          </a:p>
        </p:txBody>
      </p:sp>
    </p:spTree>
    <p:extLst>
      <p:ext uri="{BB962C8B-B14F-4D97-AF65-F5344CB8AC3E}">
        <p14:creationId xmlns:p14="http://schemas.microsoft.com/office/powerpoint/2010/main" val="38149028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Richtlijnen</a:t>
            </a:r>
            <a:r>
              <a:rPr lang="nl-BE" baseline="0" dirty="0"/>
              <a:t> / aanbevelingen (toiletten)</a:t>
            </a:r>
          </a:p>
          <a:p>
            <a:endParaRPr lang="nl-BE" dirty="0">
              <a:ea typeface="Calibri"/>
              <a:cs typeface="Calibri"/>
            </a:endParaRPr>
          </a:p>
          <a:p>
            <a:r>
              <a:rPr lang="nl-BE" dirty="0"/>
              <a:t>Instructie voor de lesgever: Lees samen met de deelnemers de tweede case door.</a:t>
            </a:r>
          </a:p>
          <a:p>
            <a:endParaRPr lang="nl-BE" dirty="0">
              <a:ea typeface="Calibri"/>
              <a:cs typeface="Calibri"/>
            </a:endParaRPr>
          </a:p>
          <a:p>
            <a:r>
              <a:rPr lang="nl-BE" dirty="0"/>
              <a:t>Vraag naar de reacties van het publiek op deze case: zijn ze verrast? Kan dit echt? Hoe zouden zij als leerkracht reageren? Misschien is er een directielid in het publiek – hoe zou hij/zij als directie reageren? Welke rol heeft de leerlingbegeleiding in dit verhaal? Is er ook een rol weggelegd voor de leerlingenraad? Wat met de ouders? Enz.</a:t>
            </a:r>
          </a:p>
          <a:p>
            <a:endParaRPr lang="nl-BE" dirty="0">
              <a:ea typeface="Calibri"/>
              <a:cs typeface="Calibri"/>
            </a:endParaRPr>
          </a:p>
          <a:p>
            <a:r>
              <a:rPr lang="nl-BE" dirty="0"/>
              <a:t>Laat het gesprek tussen de deelnemers op gang komen en treed op als moderator. Probeer op het einde van dit gesprek de belangrijkste informatie voor de deelnemers samen te vatten.</a:t>
            </a:r>
            <a:endParaRPr lang="nl-BE" dirty="0">
              <a:ea typeface="Calibri"/>
              <a:cs typeface="Calibri"/>
            </a:endParaRPr>
          </a:p>
        </p:txBody>
      </p:sp>
      <p:sp>
        <p:nvSpPr>
          <p:cNvPr id="4" name="Tijdelijke aanduiding voor dianummer 3"/>
          <p:cNvSpPr>
            <a:spLocks noGrp="1"/>
          </p:cNvSpPr>
          <p:nvPr>
            <p:ph type="sldNum" sz="quarter" idx="5"/>
          </p:nvPr>
        </p:nvSpPr>
        <p:spPr/>
        <p:txBody>
          <a:bodyPr/>
          <a:lstStyle/>
          <a:p>
            <a:fld id="{43AEF02A-BFBF-4463-A278-576529B0F68A}" type="slidenum">
              <a:rPr lang="nl-BE" smtClean="0"/>
              <a:t>41</a:t>
            </a:fld>
            <a:endParaRPr lang="nl-BE"/>
          </a:p>
        </p:txBody>
      </p:sp>
    </p:spTree>
    <p:extLst>
      <p:ext uri="{BB962C8B-B14F-4D97-AF65-F5344CB8AC3E}">
        <p14:creationId xmlns:p14="http://schemas.microsoft.com/office/powerpoint/2010/main" val="1781050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Gender is een construct – maatschappelijk en cultureel bepaald – tijdsgebonden. Bepaalt hoe we kijken naar vrouwelijkheid en mannelijkheid / hoe mensen kijken naar gender (bv ook bij non-binaire mensen) en daar normen aan vasthangen. </a:t>
            </a:r>
          </a:p>
          <a:p>
            <a:endParaRPr lang="nl-NL"/>
          </a:p>
          <a:p>
            <a:r>
              <a:rPr lang="nl-NL"/>
              <a:t>Het bepaalt ook mee welke opvattingen we hebben over (LGBTI)-mensen die ‘van de norm afwijken’.</a:t>
            </a:r>
          </a:p>
          <a:p>
            <a:r>
              <a:rPr lang="nl-NL"/>
              <a:t>Invloed op schoolgaande jongeren: worden snel in vrouw-man-hokjes geduwd, met gevolgen voor welbevinden, studiekeuze, </a:t>
            </a:r>
            <a:r>
              <a:rPr lang="nl-NL" err="1"/>
              <a:t>etc</a:t>
            </a:r>
            <a:r>
              <a:rPr lang="nl-NL"/>
              <a:t>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AEF02A-BFBF-4463-A278-576529B0F68A}"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48772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cs typeface="Calibri"/>
              </a:rPr>
              <a:t>Je </a:t>
            </a:r>
            <a:r>
              <a:rPr lang="en-US" dirty="0" err="1">
                <a:cs typeface="Calibri"/>
              </a:rPr>
              <a:t>kan</a:t>
            </a:r>
            <a:r>
              <a:rPr lang="en-US" dirty="0">
                <a:cs typeface="Calibri"/>
              </a:rPr>
              <a:t> </a:t>
            </a:r>
            <a:r>
              <a:rPr lang="en-US" dirty="0" err="1">
                <a:cs typeface="Calibri"/>
              </a:rPr>
              <a:t>na</a:t>
            </a:r>
            <a:r>
              <a:rPr lang="en-US" dirty="0">
                <a:cs typeface="Calibri"/>
              </a:rPr>
              <a:t> </a:t>
            </a:r>
            <a:r>
              <a:rPr lang="en-US" dirty="0" err="1">
                <a:cs typeface="Calibri"/>
              </a:rPr>
              <a:t>een</a:t>
            </a:r>
            <a:r>
              <a:rPr lang="en-US" dirty="0">
                <a:cs typeface="Calibri"/>
              </a:rPr>
              <a:t> </a:t>
            </a:r>
            <a:r>
              <a:rPr lang="en-US" dirty="0" err="1">
                <a:cs typeface="Calibri"/>
              </a:rPr>
              <a:t>dergelijk</a:t>
            </a:r>
            <a:r>
              <a:rPr lang="en-US" dirty="0">
                <a:cs typeface="Calibri"/>
              </a:rPr>
              <a:t> </a:t>
            </a:r>
            <a:r>
              <a:rPr lang="en-US" dirty="0" err="1">
                <a:cs typeface="Calibri"/>
              </a:rPr>
              <a:t>verhaal</a:t>
            </a:r>
            <a:r>
              <a:rPr lang="en-US" dirty="0">
                <a:cs typeface="Calibri"/>
              </a:rPr>
              <a:t> </a:t>
            </a:r>
            <a:r>
              <a:rPr lang="en-US" dirty="0" err="1">
                <a:cs typeface="Calibri"/>
              </a:rPr>
              <a:t>misschien</a:t>
            </a:r>
            <a:r>
              <a:rPr lang="en-US" dirty="0">
                <a:cs typeface="Calibri"/>
              </a:rPr>
              <a:t> </a:t>
            </a:r>
            <a:r>
              <a:rPr lang="en-US" dirty="0" err="1">
                <a:cs typeface="Calibri"/>
              </a:rPr>
              <a:t>afvragen</a:t>
            </a:r>
            <a:r>
              <a:rPr lang="en-US" dirty="0">
                <a:cs typeface="Calibri"/>
              </a:rPr>
              <a:t>: "</a:t>
            </a:r>
            <a:r>
              <a:rPr lang="en-US" dirty="0" err="1">
                <a:cs typeface="Calibri"/>
              </a:rPr>
              <a:t>Tja</a:t>
            </a:r>
            <a:r>
              <a:rPr lang="en-US" dirty="0">
                <a:cs typeface="Calibri"/>
              </a:rPr>
              <a:t>, </a:t>
            </a:r>
            <a:r>
              <a:rPr lang="en-US" dirty="0" err="1">
                <a:cs typeface="Calibri"/>
              </a:rPr>
              <a:t>moeten</a:t>
            </a:r>
            <a:r>
              <a:rPr lang="en-US" dirty="0">
                <a:cs typeface="Calibri"/>
              </a:rPr>
              <a:t> we dan maar hele </a:t>
            </a:r>
            <a:r>
              <a:rPr lang="en-US" dirty="0" err="1">
                <a:cs typeface="Calibri"/>
              </a:rPr>
              <a:t>nieuwe</a:t>
            </a:r>
            <a:r>
              <a:rPr lang="en-US" dirty="0">
                <a:cs typeface="Calibri"/>
              </a:rPr>
              <a:t> </a:t>
            </a:r>
            <a:r>
              <a:rPr lang="en-US" dirty="0" err="1">
                <a:cs typeface="Calibri"/>
              </a:rPr>
              <a:t>normen</a:t>
            </a:r>
            <a:r>
              <a:rPr lang="en-US" dirty="0">
                <a:cs typeface="Calibri"/>
              </a:rPr>
              <a:t> </a:t>
            </a:r>
            <a:r>
              <a:rPr lang="en-US" dirty="0" err="1">
                <a:cs typeface="Calibri"/>
              </a:rPr>
              <a:t>gaan</a:t>
            </a:r>
            <a:r>
              <a:rPr lang="en-US" dirty="0">
                <a:cs typeface="Calibri"/>
              </a:rPr>
              <a:t> </a:t>
            </a:r>
            <a:r>
              <a:rPr lang="en-US" dirty="0" err="1">
                <a:cs typeface="Calibri"/>
              </a:rPr>
              <a:t>opstellen</a:t>
            </a:r>
            <a:r>
              <a:rPr lang="en-US" dirty="0">
                <a:cs typeface="Calibri"/>
              </a:rPr>
              <a:t>?".</a:t>
            </a:r>
          </a:p>
          <a:p>
            <a:endParaRPr lang="en-US" dirty="0">
              <a:cs typeface="Calibri"/>
            </a:endParaRPr>
          </a:p>
          <a:p>
            <a:r>
              <a:rPr lang="en-US" dirty="0" err="1">
                <a:cs typeface="Calibri"/>
              </a:rPr>
              <a:t>Dat</a:t>
            </a:r>
            <a:r>
              <a:rPr lang="en-US" dirty="0">
                <a:cs typeface="Calibri"/>
              </a:rPr>
              <a:t> </a:t>
            </a:r>
            <a:r>
              <a:rPr lang="en-US" dirty="0" err="1">
                <a:cs typeface="Calibri"/>
              </a:rPr>
              <a:t>brengt</a:t>
            </a:r>
            <a:r>
              <a:rPr lang="en-US" dirty="0">
                <a:cs typeface="Calibri"/>
              </a:rPr>
              <a:t> </a:t>
            </a:r>
            <a:r>
              <a:rPr lang="en-US" dirty="0" err="1">
                <a:cs typeface="Calibri"/>
              </a:rPr>
              <a:t>ons</a:t>
            </a:r>
            <a:r>
              <a:rPr lang="en-US" dirty="0">
                <a:cs typeface="Calibri"/>
              </a:rPr>
              <a:t> tot </a:t>
            </a:r>
            <a:r>
              <a:rPr lang="en-US" dirty="0" err="1">
                <a:cs typeface="Calibri"/>
              </a:rPr>
              <a:t>normkritisch</a:t>
            </a:r>
            <a:r>
              <a:rPr lang="en-US" dirty="0">
                <a:cs typeface="Calibri"/>
              </a:rPr>
              <a:t> </a:t>
            </a:r>
            <a:r>
              <a:rPr lang="en-US" dirty="0" err="1">
                <a:cs typeface="Calibri"/>
              </a:rPr>
              <a:t>denken</a:t>
            </a:r>
            <a:r>
              <a:rPr lang="en-US" dirty="0">
                <a:cs typeface="Calibri"/>
              </a:rPr>
              <a:t>: we </a:t>
            </a:r>
            <a:r>
              <a:rPr lang="en-US" dirty="0" err="1">
                <a:cs typeface="Calibri"/>
              </a:rPr>
              <a:t>moeten</a:t>
            </a:r>
            <a:r>
              <a:rPr lang="en-US" dirty="0">
                <a:cs typeface="Calibri"/>
              </a:rPr>
              <a:t> de </a:t>
            </a:r>
            <a:r>
              <a:rPr lang="en-US" dirty="0" err="1">
                <a:cs typeface="Calibri"/>
              </a:rPr>
              <a:t>heersende</a:t>
            </a:r>
            <a:r>
              <a:rPr lang="en-US" dirty="0">
                <a:cs typeface="Calibri"/>
              </a:rPr>
              <a:t> </a:t>
            </a:r>
            <a:r>
              <a:rPr lang="en-US" dirty="0" err="1">
                <a:cs typeface="Calibri"/>
              </a:rPr>
              <a:t>normen</a:t>
            </a:r>
            <a:r>
              <a:rPr lang="en-US" dirty="0">
                <a:cs typeface="Calibri"/>
              </a:rPr>
              <a:t> in </a:t>
            </a:r>
            <a:r>
              <a:rPr lang="en-US" dirty="0" err="1">
                <a:cs typeface="Calibri"/>
              </a:rPr>
              <a:t>vraag</a:t>
            </a:r>
            <a:r>
              <a:rPr lang="en-US" dirty="0">
                <a:cs typeface="Calibri"/>
              </a:rPr>
              <a:t> </a:t>
            </a:r>
            <a:r>
              <a:rPr lang="en-US" dirty="0" err="1">
                <a:cs typeface="Calibri"/>
              </a:rPr>
              <a:t>durven</a:t>
            </a:r>
            <a:r>
              <a:rPr lang="en-US" dirty="0">
                <a:cs typeface="Calibri"/>
              </a:rPr>
              <a:t> </a:t>
            </a:r>
            <a:r>
              <a:rPr lang="en-US" dirty="0" err="1">
                <a:cs typeface="Calibri"/>
              </a:rPr>
              <a:t>stellen</a:t>
            </a:r>
            <a:r>
              <a:rPr lang="en-US" dirty="0">
                <a:cs typeface="Calibri"/>
              </a:rPr>
              <a:t> en </a:t>
            </a:r>
            <a:r>
              <a:rPr lang="en-US" dirty="0" err="1">
                <a:cs typeface="Calibri"/>
              </a:rPr>
              <a:t>daarbij</a:t>
            </a:r>
            <a:r>
              <a:rPr lang="en-US" dirty="0">
                <a:cs typeface="Calibri"/>
              </a:rPr>
              <a:t> de </a:t>
            </a:r>
            <a:r>
              <a:rPr lang="en-US" dirty="0" err="1">
                <a:cs typeface="Calibri"/>
              </a:rPr>
              <a:t>machtsstructuur</a:t>
            </a:r>
            <a:r>
              <a:rPr lang="en-US" dirty="0">
                <a:cs typeface="Calibri"/>
              </a:rPr>
              <a:t> </a:t>
            </a:r>
            <a:r>
              <a:rPr lang="en-US" dirty="0" err="1">
                <a:cs typeface="Calibri"/>
              </a:rPr>
              <a:t>zichtbaar</a:t>
            </a:r>
            <a:r>
              <a:rPr lang="en-US" dirty="0">
                <a:cs typeface="Calibri"/>
              </a:rPr>
              <a:t> </a:t>
            </a:r>
            <a:r>
              <a:rPr lang="en-US" dirty="0" err="1">
                <a:cs typeface="Calibri"/>
              </a:rPr>
              <a:t>maken</a:t>
            </a:r>
            <a:r>
              <a:rPr lang="en-US" dirty="0">
                <a:cs typeface="Calibri"/>
              </a:rPr>
              <a:t> die </a:t>
            </a:r>
            <a:r>
              <a:rPr lang="en-US" dirty="0" err="1">
                <a:cs typeface="Calibri"/>
              </a:rPr>
              <a:t>deze</a:t>
            </a:r>
            <a:r>
              <a:rPr lang="en-US" dirty="0">
                <a:cs typeface="Calibri"/>
              </a:rPr>
              <a:t> </a:t>
            </a:r>
            <a:r>
              <a:rPr lang="en-US" dirty="0" err="1">
                <a:cs typeface="Calibri"/>
              </a:rPr>
              <a:t>normen</a:t>
            </a:r>
            <a:r>
              <a:rPr lang="en-US" dirty="0">
                <a:cs typeface="Calibri"/>
              </a:rPr>
              <a:t> </a:t>
            </a:r>
            <a:r>
              <a:rPr lang="en-US" dirty="0" err="1">
                <a:cs typeface="Calibri"/>
              </a:rPr>
              <a:t>misschien</a:t>
            </a:r>
            <a:r>
              <a:rPr lang="en-US" dirty="0">
                <a:cs typeface="Calibri"/>
              </a:rPr>
              <a:t> in stand </a:t>
            </a:r>
            <a:r>
              <a:rPr lang="en-US" dirty="0" err="1">
                <a:cs typeface="Calibri"/>
              </a:rPr>
              <a:t>houden</a:t>
            </a:r>
            <a:r>
              <a:rPr lang="en-US" dirty="0">
                <a:cs typeface="Calibri"/>
              </a:rPr>
              <a:t>.</a:t>
            </a:r>
          </a:p>
          <a:p>
            <a:endParaRPr lang="en-US" dirty="0">
              <a:cs typeface="Calibri"/>
            </a:endParaRPr>
          </a:p>
          <a:p>
            <a:r>
              <a:rPr lang="en-US" dirty="0" err="1">
                <a:cs typeface="Calibri"/>
              </a:rPr>
              <a:t>Durf</a:t>
            </a:r>
            <a:r>
              <a:rPr lang="en-US" dirty="0">
                <a:cs typeface="Calibri"/>
              </a:rPr>
              <a:t> met </a:t>
            </a:r>
            <a:r>
              <a:rPr lang="en-US" dirty="0" err="1">
                <a:cs typeface="Calibri"/>
              </a:rPr>
              <a:t>een</a:t>
            </a:r>
            <a:r>
              <a:rPr lang="en-US" dirty="0">
                <a:cs typeface="Calibri"/>
              </a:rPr>
              <a:t> </a:t>
            </a:r>
            <a:r>
              <a:rPr lang="en-US" dirty="0" err="1">
                <a:cs typeface="Calibri"/>
              </a:rPr>
              <a:t>kritische</a:t>
            </a:r>
            <a:r>
              <a:rPr lang="en-US" dirty="0">
                <a:cs typeface="Calibri"/>
              </a:rPr>
              <a:t> </a:t>
            </a:r>
            <a:r>
              <a:rPr lang="en-US" dirty="0" err="1">
                <a:cs typeface="Calibri"/>
              </a:rPr>
              <a:t>blik</a:t>
            </a:r>
            <a:r>
              <a:rPr lang="en-US" dirty="0">
                <a:cs typeface="Calibri"/>
              </a:rPr>
              <a:t> de </a:t>
            </a:r>
            <a:r>
              <a:rPr lang="en-US" dirty="0" err="1">
                <a:cs typeface="Calibri"/>
              </a:rPr>
              <a:t>normen</a:t>
            </a:r>
            <a:r>
              <a:rPr lang="en-US" dirty="0">
                <a:cs typeface="Calibri"/>
              </a:rPr>
              <a:t> op </a:t>
            </a:r>
            <a:r>
              <a:rPr lang="en-US" dirty="0" err="1">
                <a:cs typeface="Calibri"/>
              </a:rPr>
              <a:t>jouw</a:t>
            </a:r>
            <a:r>
              <a:rPr lang="en-US" dirty="0">
                <a:cs typeface="Calibri"/>
              </a:rPr>
              <a:t> school </a:t>
            </a:r>
            <a:r>
              <a:rPr lang="en-US" dirty="0" err="1">
                <a:cs typeface="Calibri"/>
              </a:rPr>
              <a:t>te</a:t>
            </a:r>
            <a:r>
              <a:rPr lang="en-US" dirty="0">
                <a:cs typeface="Calibri"/>
              </a:rPr>
              <a:t> (her)</a:t>
            </a:r>
            <a:r>
              <a:rPr lang="en-US" dirty="0" err="1">
                <a:cs typeface="Calibri"/>
              </a:rPr>
              <a:t>bekijken</a:t>
            </a:r>
            <a:r>
              <a:rPr lang="en-US" dirty="0">
                <a:cs typeface="Calibri"/>
              </a:rPr>
              <a:t> – en doe </a:t>
            </a:r>
            <a:r>
              <a:rPr lang="en-US" dirty="0" err="1">
                <a:cs typeface="Calibri"/>
              </a:rPr>
              <a:t>dat</a:t>
            </a:r>
            <a:r>
              <a:rPr lang="en-US" dirty="0">
                <a:cs typeface="Calibri"/>
              </a:rPr>
              <a:t> in </a:t>
            </a:r>
            <a:r>
              <a:rPr lang="en-US" dirty="0" err="1">
                <a:cs typeface="Calibri"/>
              </a:rPr>
              <a:t>een</a:t>
            </a:r>
            <a:r>
              <a:rPr lang="en-US" dirty="0">
                <a:cs typeface="Calibri"/>
              </a:rPr>
              <a:t> team (</a:t>
            </a:r>
            <a:r>
              <a:rPr lang="en-US" dirty="0" err="1">
                <a:cs typeface="Calibri"/>
              </a:rPr>
              <a:t>zeker</a:t>
            </a:r>
            <a:r>
              <a:rPr lang="en-US" dirty="0">
                <a:cs typeface="Calibri"/>
              </a:rPr>
              <a:t> </a:t>
            </a:r>
            <a:r>
              <a:rPr lang="en-US" dirty="0" err="1">
                <a:cs typeface="Calibri"/>
              </a:rPr>
              <a:t>niet</a:t>
            </a:r>
            <a:r>
              <a:rPr lang="en-US" dirty="0">
                <a:cs typeface="Calibri"/>
              </a:rPr>
              <a:t> </a:t>
            </a:r>
            <a:r>
              <a:rPr lang="en-US" dirty="0" err="1">
                <a:cs typeface="Calibri"/>
              </a:rPr>
              <a:t>alleen</a:t>
            </a:r>
            <a:r>
              <a:rPr lang="en-US" dirty="0">
                <a:cs typeface="Calibri"/>
              </a:rPr>
              <a:t>). Je </a:t>
            </a:r>
            <a:r>
              <a:rPr lang="en-US" dirty="0" err="1">
                <a:cs typeface="Calibri"/>
              </a:rPr>
              <a:t>moet</a:t>
            </a:r>
            <a:r>
              <a:rPr lang="en-US" dirty="0">
                <a:cs typeface="Calibri"/>
              </a:rPr>
              <a:t> </a:t>
            </a:r>
            <a:r>
              <a:rPr lang="en-US" dirty="0" err="1">
                <a:cs typeface="Calibri"/>
              </a:rPr>
              <a:t>als</a:t>
            </a:r>
            <a:r>
              <a:rPr lang="en-US" dirty="0">
                <a:cs typeface="Calibri"/>
              </a:rPr>
              <a:t> team </a:t>
            </a:r>
            <a:r>
              <a:rPr lang="en-US" dirty="0" err="1">
                <a:cs typeface="Calibri"/>
              </a:rPr>
              <a:t>niet</a:t>
            </a:r>
            <a:r>
              <a:rPr lang="en-US" dirty="0">
                <a:cs typeface="Calibri"/>
              </a:rPr>
              <a:t> </a:t>
            </a:r>
            <a:r>
              <a:rPr lang="en-US" dirty="0" err="1">
                <a:cs typeface="Calibri"/>
              </a:rPr>
              <a:t>meteen</a:t>
            </a:r>
            <a:r>
              <a:rPr lang="en-US" dirty="0">
                <a:cs typeface="Calibri"/>
              </a:rPr>
              <a:t> de </a:t>
            </a:r>
            <a:r>
              <a:rPr lang="en-US" dirty="0" err="1">
                <a:cs typeface="Calibri"/>
              </a:rPr>
              <a:t>heersende</a:t>
            </a:r>
            <a:r>
              <a:rPr lang="en-US" dirty="0">
                <a:cs typeface="Calibri"/>
              </a:rPr>
              <a:t> </a:t>
            </a:r>
            <a:r>
              <a:rPr lang="en-US" dirty="0" err="1">
                <a:cs typeface="Calibri"/>
              </a:rPr>
              <a:t>normen</a:t>
            </a:r>
            <a:r>
              <a:rPr lang="en-US" dirty="0">
                <a:cs typeface="Calibri"/>
              </a:rPr>
              <a:t> </a:t>
            </a:r>
            <a:r>
              <a:rPr lang="en-US" dirty="0" err="1">
                <a:cs typeface="Calibri"/>
              </a:rPr>
              <a:t>afschaffen</a:t>
            </a:r>
            <a:r>
              <a:rPr lang="en-US" dirty="0">
                <a:cs typeface="Calibri"/>
              </a:rPr>
              <a:t>, maar </a:t>
            </a:r>
            <a:r>
              <a:rPr lang="en-US" dirty="0" err="1">
                <a:cs typeface="Calibri"/>
              </a:rPr>
              <a:t>stel</a:t>
            </a:r>
            <a:r>
              <a:rPr lang="en-US" dirty="0">
                <a:cs typeface="Calibri"/>
              </a:rPr>
              <a:t> </a:t>
            </a:r>
            <a:r>
              <a:rPr lang="en-US" dirty="0" err="1">
                <a:cs typeface="Calibri"/>
              </a:rPr>
              <a:t>jullie</a:t>
            </a:r>
            <a:r>
              <a:rPr lang="en-US" dirty="0">
                <a:cs typeface="Calibri"/>
              </a:rPr>
              <a:t> de </a:t>
            </a:r>
            <a:r>
              <a:rPr lang="en-US" dirty="0" err="1">
                <a:cs typeface="Calibri"/>
              </a:rPr>
              <a:t>vraag</a:t>
            </a:r>
            <a:r>
              <a:rPr lang="en-US" dirty="0">
                <a:cs typeface="Calibri"/>
              </a:rPr>
              <a:t>: "</a:t>
            </a:r>
            <a:r>
              <a:rPr lang="en-US" dirty="0" err="1">
                <a:cs typeface="Calibri"/>
              </a:rPr>
              <a:t>Zijn</a:t>
            </a:r>
            <a:r>
              <a:rPr lang="en-US" dirty="0">
                <a:cs typeface="Calibri"/>
              </a:rPr>
              <a:t> er </a:t>
            </a:r>
            <a:r>
              <a:rPr lang="en-US" dirty="0" err="1">
                <a:cs typeface="Calibri"/>
              </a:rPr>
              <a:t>mensen</a:t>
            </a:r>
            <a:r>
              <a:rPr lang="en-US" dirty="0">
                <a:cs typeface="Calibri"/>
              </a:rPr>
              <a:t> die </a:t>
            </a:r>
            <a:r>
              <a:rPr lang="en-US" dirty="0" err="1">
                <a:cs typeface="Calibri"/>
              </a:rPr>
              <a:t>niet</a:t>
            </a:r>
            <a:r>
              <a:rPr lang="en-US" dirty="0">
                <a:cs typeface="Calibri"/>
              </a:rPr>
              <a:t> </a:t>
            </a:r>
            <a:r>
              <a:rPr lang="en-US" dirty="0" err="1">
                <a:cs typeface="Calibri"/>
              </a:rPr>
              <a:t>aan</a:t>
            </a:r>
            <a:r>
              <a:rPr lang="en-US" dirty="0">
                <a:cs typeface="Calibri"/>
              </a:rPr>
              <a:t> </a:t>
            </a:r>
            <a:r>
              <a:rPr lang="en-US" dirty="0" err="1">
                <a:cs typeface="Calibri"/>
              </a:rPr>
              <a:t>onze</a:t>
            </a:r>
            <a:r>
              <a:rPr lang="en-US" dirty="0">
                <a:cs typeface="Calibri"/>
              </a:rPr>
              <a:t> </a:t>
            </a:r>
            <a:r>
              <a:rPr lang="en-US" dirty="0" err="1">
                <a:cs typeface="Calibri"/>
              </a:rPr>
              <a:t>huidige</a:t>
            </a:r>
            <a:r>
              <a:rPr lang="en-US" dirty="0">
                <a:cs typeface="Calibri"/>
              </a:rPr>
              <a:t> </a:t>
            </a:r>
            <a:r>
              <a:rPr lang="en-US" dirty="0" err="1">
                <a:cs typeface="Calibri"/>
              </a:rPr>
              <a:t>normen</a:t>
            </a:r>
            <a:r>
              <a:rPr lang="en-US" dirty="0">
                <a:cs typeface="Calibri"/>
              </a:rPr>
              <a:t> </a:t>
            </a:r>
            <a:r>
              <a:rPr lang="en-US" dirty="0" err="1">
                <a:cs typeface="Calibri"/>
              </a:rPr>
              <a:t>kunnen</a:t>
            </a:r>
            <a:r>
              <a:rPr lang="en-US" dirty="0">
                <a:cs typeface="Calibri"/>
              </a:rPr>
              <a:t> </a:t>
            </a:r>
            <a:r>
              <a:rPr lang="en-US" dirty="0" err="1">
                <a:cs typeface="Calibri"/>
              </a:rPr>
              <a:t>voldoen</a:t>
            </a:r>
            <a:r>
              <a:rPr lang="en-US" dirty="0">
                <a:cs typeface="Calibri"/>
              </a:rPr>
              <a:t>? </a:t>
            </a:r>
            <a:r>
              <a:rPr lang="en-US" dirty="0" err="1">
                <a:cs typeface="Calibri"/>
              </a:rPr>
              <a:t>Welke</a:t>
            </a:r>
            <a:r>
              <a:rPr lang="en-US" dirty="0">
                <a:cs typeface="Calibri"/>
              </a:rPr>
              <a:t> impact </a:t>
            </a:r>
            <a:r>
              <a:rPr lang="en-US" dirty="0" err="1">
                <a:cs typeface="Calibri"/>
              </a:rPr>
              <a:t>hebben</a:t>
            </a:r>
            <a:r>
              <a:rPr lang="en-US" dirty="0">
                <a:cs typeface="Calibri"/>
              </a:rPr>
              <a:t> </a:t>
            </a:r>
            <a:r>
              <a:rPr lang="en-US" dirty="0" err="1">
                <a:cs typeface="Calibri"/>
              </a:rPr>
              <a:t>onze</a:t>
            </a:r>
            <a:r>
              <a:rPr lang="en-US" dirty="0">
                <a:cs typeface="Calibri"/>
              </a:rPr>
              <a:t> </a:t>
            </a:r>
            <a:r>
              <a:rPr lang="en-US" dirty="0" err="1">
                <a:cs typeface="Calibri"/>
              </a:rPr>
              <a:t>huidige</a:t>
            </a:r>
            <a:r>
              <a:rPr lang="en-US" dirty="0">
                <a:cs typeface="Calibri"/>
              </a:rPr>
              <a:t> </a:t>
            </a:r>
            <a:r>
              <a:rPr lang="en-US" dirty="0" err="1">
                <a:cs typeface="Calibri"/>
              </a:rPr>
              <a:t>normen</a:t>
            </a:r>
            <a:r>
              <a:rPr lang="en-US" dirty="0">
                <a:cs typeface="Calibri"/>
              </a:rPr>
              <a:t> op </a:t>
            </a:r>
            <a:r>
              <a:rPr lang="en-US" dirty="0" err="1">
                <a:cs typeface="Calibri"/>
              </a:rPr>
              <a:t>mensen</a:t>
            </a:r>
            <a:r>
              <a:rPr lang="en-US" dirty="0">
                <a:cs typeface="Calibri"/>
              </a:rPr>
              <a:t> die </a:t>
            </a:r>
            <a:r>
              <a:rPr lang="en-US" dirty="0" err="1">
                <a:cs typeface="Calibri"/>
              </a:rPr>
              <a:t>afwijken</a:t>
            </a:r>
            <a:r>
              <a:rPr lang="en-US" dirty="0">
                <a:cs typeface="Calibri"/>
              </a:rPr>
              <a:t> van de norm?“</a:t>
            </a:r>
          </a:p>
          <a:p>
            <a:endParaRPr lang="en-US" dirty="0">
              <a:cs typeface="Calibri"/>
            </a:endParaRPr>
          </a:p>
          <a:p>
            <a:r>
              <a:rPr lang="en-US" dirty="0" err="1">
                <a:cs typeface="Calibri"/>
              </a:rPr>
              <a:t>Een</a:t>
            </a:r>
            <a:r>
              <a:rPr lang="en-US" dirty="0">
                <a:cs typeface="Calibri"/>
              </a:rPr>
              <a:t> </a:t>
            </a:r>
            <a:r>
              <a:rPr lang="en-US" dirty="0" err="1">
                <a:cs typeface="Calibri"/>
              </a:rPr>
              <a:t>handige</a:t>
            </a:r>
            <a:r>
              <a:rPr lang="en-US" dirty="0">
                <a:cs typeface="Calibri"/>
              </a:rPr>
              <a:t> toolkit </a:t>
            </a:r>
            <a:r>
              <a:rPr lang="en-US" dirty="0" err="1">
                <a:cs typeface="Calibri"/>
              </a:rPr>
              <a:t>vind</a:t>
            </a:r>
            <a:r>
              <a:rPr lang="en-US" dirty="0">
                <a:cs typeface="Calibri"/>
              </a:rPr>
              <a:t> je op de website van IGLYO: de 'Norm Criticism Toolkit'. Je </a:t>
            </a:r>
            <a:r>
              <a:rPr lang="en-US" dirty="0" err="1">
                <a:cs typeface="Calibri"/>
              </a:rPr>
              <a:t>kan</a:t>
            </a:r>
            <a:r>
              <a:rPr lang="en-US" dirty="0">
                <a:cs typeface="Calibri"/>
              </a:rPr>
              <a:t> </a:t>
            </a:r>
            <a:r>
              <a:rPr lang="en-US" dirty="0" err="1">
                <a:cs typeface="Calibri"/>
              </a:rPr>
              <a:t>deze</a:t>
            </a:r>
            <a:r>
              <a:rPr lang="en-US" dirty="0">
                <a:cs typeface="Calibri"/>
              </a:rPr>
              <a:t> </a:t>
            </a:r>
            <a:r>
              <a:rPr lang="en-US" dirty="0" err="1">
                <a:cs typeface="Calibri"/>
              </a:rPr>
              <a:t>downloaden</a:t>
            </a:r>
            <a:r>
              <a:rPr lang="en-US" dirty="0">
                <a:cs typeface="Calibri"/>
              </a:rPr>
              <a:t> op </a:t>
            </a:r>
            <a:r>
              <a:rPr lang="en-US" dirty="0" err="1">
                <a:cs typeface="Calibri"/>
              </a:rPr>
              <a:t>hun</a:t>
            </a:r>
            <a:r>
              <a:rPr lang="en-US" dirty="0">
                <a:cs typeface="Calibri"/>
              </a:rPr>
              <a:t> website.</a:t>
            </a:r>
          </a:p>
        </p:txBody>
      </p:sp>
      <p:sp>
        <p:nvSpPr>
          <p:cNvPr id="4" name="Tijdelijke aanduiding voor dianummer 3"/>
          <p:cNvSpPr>
            <a:spLocks noGrp="1"/>
          </p:cNvSpPr>
          <p:nvPr>
            <p:ph type="sldNum" sz="quarter" idx="5"/>
          </p:nvPr>
        </p:nvSpPr>
        <p:spPr/>
        <p:txBody>
          <a:bodyPr/>
          <a:lstStyle/>
          <a:p>
            <a:fld id="{43AEF02A-BFBF-4463-A278-576529B0F68A}" type="slidenum">
              <a:rPr lang="nl-BE" smtClean="0"/>
              <a:t>42</a:t>
            </a:fld>
            <a:endParaRPr lang="nl-BE"/>
          </a:p>
        </p:txBody>
      </p:sp>
    </p:spTree>
    <p:extLst>
      <p:ext uri="{BB962C8B-B14F-4D97-AF65-F5344CB8AC3E}">
        <p14:creationId xmlns:p14="http://schemas.microsoft.com/office/powerpoint/2010/main" val="18664558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cs typeface="Calibri"/>
              </a:rPr>
              <a:t>Nu we weten dat we willen werken een inclusieve schoolomgeving, is de volgende prangende vraag natuurlijk: hoe pakken we dat concreet aan? Hoe kunnen we als team werken aan een inclusieve schoolomgeving?</a:t>
            </a:r>
          </a:p>
        </p:txBody>
      </p:sp>
      <p:sp>
        <p:nvSpPr>
          <p:cNvPr id="4" name="Tijdelijke aanduiding voor dianummer 3"/>
          <p:cNvSpPr>
            <a:spLocks noGrp="1"/>
          </p:cNvSpPr>
          <p:nvPr>
            <p:ph type="sldNum" sz="quarter" idx="5"/>
          </p:nvPr>
        </p:nvSpPr>
        <p:spPr/>
        <p:txBody>
          <a:bodyPr/>
          <a:lstStyle/>
          <a:p>
            <a:fld id="{43AEF02A-BFBF-4463-A278-576529B0F68A}" type="slidenum">
              <a:rPr lang="nl-BE" smtClean="0"/>
              <a:t>43</a:t>
            </a:fld>
            <a:endParaRPr lang="nl-BE"/>
          </a:p>
        </p:txBody>
      </p:sp>
    </p:spTree>
    <p:extLst>
      <p:ext uri="{BB962C8B-B14F-4D97-AF65-F5344CB8AC3E}">
        <p14:creationId xmlns:p14="http://schemas.microsoft.com/office/powerpoint/2010/main" val="9101937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cs typeface="Calibri"/>
              </a:rPr>
              <a:t>Leerkrachten en directieleden denken vaak dat, wanneer ze willen werken aan een inclusieve schoolomgeving, ze een volledig nieuw schoolbeleid moeten uitschrijven. Wel, dat is een misverstand. Via een aantal eenvoudige stappen kan je, zonder al te veel drastische wijzigingen in jouw huidige schoolbeleid, meer inclusiviteit laten binnensijpelen.</a:t>
            </a:r>
          </a:p>
        </p:txBody>
      </p:sp>
      <p:sp>
        <p:nvSpPr>
          <p:cNvPr id="4" name="Tijdelijke aanduiding voor dianummer 3"/>
          <p:cNvSpPr>
            <a:spLocks noGrp="1"/>
          </p:cNvSpPr>
          <p:nvPr>
            <p:ph type="sldNum" sz="quarter" idx="5"/>
          </p:nvPr>
        </p:nvSpPr>
        <p:spPr/>
        <p:txBody>
          <a:bodyPr/>
          <a:lstStyle/>
          <a:p>
            <a:fld id="{43AEF02A-BFBF-4463-A278-576529B0F68A}" type="slidenum">
              <a:rPr lang="nl-BE" smtClean="0"/>
              <a:t>44</a:t>
            </a:fld>
            <a:endParaRPr lang="nl-BE"/>
          </a:p>
        </p:txBody>
      </p:sp>
    </p:spTree>
    <p:extLst>
      <p:ext uri="{BB962C8B-B14F-4D97-AF65-F5344CB8AC3E}">
        <p14:creationId xmlns:p14="http://schemas.microsoft.com/office/powerpoint/2010/main" val="18465692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cs typeface="Calibri"/>
              </a:rPr>
              <a:t>Een</a:t>
            </a:r>
            <a:r>
              <a:rPr lang="en-US" dirty="0">
                <a:cs typeface="Calibri"/>
              </a:rPr>
              <a:t> </a:t>
            </a:r>
            <a:r>
              <a:rPr lang="en-US" dirty="0" err="1">
                <a:cs typeface="Calibri"/>
              </a:rPr>
              <a:t>eerste</a:t>
            </a:r>
            <a:r>
              <a:rPr lang="en-US" dirty="0">
                <a:cs typeface="Calibri"/>
              </a:rPr>
              <a:t> </a:t>
            </a:r>
            <a:r>
              <a:rPr lang="en-US" dirty="0" err="1">
                <a:cs typeface="Calibri"/>
              </a:rPr>
              <a:t>stap</a:t>
            </a:r>
            <a:r>
              <a:rPr lang="en-US" dirty="0">
                <a:cs typeface="Calibri"/>
              </a:rPr>
              <a:t> is </a:t>
            </a:r>
            <a:r>
              <a:rPr lang="en-US" dirty="0" err="1">
                <a:cs typeface="Calibri"/>
              </a:rPr>
              <a:t>jezelf</a:t>
            </a:r>
            <a:r>
              <a:rPr lang="en-US" dirty="0">
                <a:cs typeface="Calibri"/>
              </a:rPr>
              <a:t> de </a:t>
            </a:r>
            <a:r>
              <a:rPr lang="en-US" dirty="0" err="1">
                <a:cs typeface="Calibri"/>
              </a:rPr>
              <a:t>vraag</a:t>
            </a:r>
            <a:r>
              <a:rPr lang="en-US" dirty="0">
                <a:cs typeface="Calibri"/>
              </a:rPr>
              <a:t> </a:t>
            </a:r>
            <a:r>
              <a:rPr lang="en-US" dirty="0" err="1">
                <a:cs typeface="Calibri"/>
              </a:rPr>
              <a:t>stellen</a:t>
            </a:r>
            <a:r>
              <a:rPr lang="en-US" dirty="0">
                <a:cs typeface="Calibri"/>
              </a:rPr>
              <a:t> wat de </a:t>
            </a:r>
            <a:r>
              <a:rPr lang="en-US" dirty="0" err="1">
                <a:cs typeface="Calibri"/>
              </a:rPr>
              <a:t>visie</a:t>
            </a:r>
            <a:r>
              <a:rPr lang="en-US" dirty="0">
                <a:cs typeface="Calibri"/>
              </a:rPr>
              <a:t> van de school is.</a:t>
            </a:r>
          </a:p>
          <a:p>
            <a:r>
              <a:rPr lang="en-US" dirty="0" err="1">
                <a:cs typeface="Calibri"/>
              </a:rPr>
              <a:t>Staat</a:t>
            </a:r>
            <a:r>
              <a:rPr lang="en-US" dirty="0">
                <a:cs typeface="Calibri"/>
              </a:rPr>
              <a:t> er </a:t>
            </a:r>
            <a:r>
              <a:rPr lang="en-US" dirty="0" err="1">
                <a:cs typeface="Calibri"/>
              </a:rPr>
              <a:t>iets</a:t>
            </a:r>
            <a:r>
              <a:rPr lang="en-US" dirty="0">
                <a:cs typeface="Calibri"/>
              </a:rPr>
              <a:t> in het </a:t>
            </a:r>
            <a:r>
              <a:rPr lang="en-US" dirty="0" err="1">
                <a:cs typeface="Calibri"/>
              </a:rPr>
              <a:t>huidige</a:t>
            </a:r>
            <a:r>
              <a:rPr lang="en-US" dirty="0">
                <a:cs typeface="Calibri"/>
              </a:rPr>
              <a:t> </a:t>
            </a:r>
            <a:r>
              <a:rPr lang="en-US" dirty="0" err="1">
                <a:cs typeface="Calibri"/>
              </a:rPr>
              <a:t>pedagogische</a:t>
            </a:r>
            <a:r>
              <a:rPr lang="en-US" dirty="0">
                <a:cs typeface="Calibri"/>
              </a:rPr>
              <a:t> project </a:t>
            </a:r>
            <a:r>
              <a:rPr lang="en-US" dirty="0" err="1">
                <a:cs typeface="Calibri"/>
              </a:rPr>
              <a:t>dat</a:t>
            </a:r>
            <a:r>
              <a:rPr lang="en-US" dirty="0">
                <a:cs typeface="Calibri"/>
              </a:rPr>
              <a:t> je op </a:t>
            </a:r>
            <a:r>
              <a:rPr lang="en-US" dirty="0" err="1">
                <a:cs typeface="Calibri"/>
              </a:rPr>
              <a:t>weg</a:t>
            </a:r>
            <a:r>
              <a:rPr lang="en-US" dirty="0">
                <a:cs typeface="Calibri"/>
              </a:rPr>
              <a:t> </a:t>
            </a:r>
            <a:r>
              <a:rPr lang="en-US" dirty="0" err="1">
                <a:cs typeface="Calibri"/>
              </a:rPr>
              <a:t>kan</a:t>
            </a:r>
            <a:r>
              <a:rPr lang="en-US" dirty="0">
                <a:cs typeface="Calibri"/>
              </a:rPr>
              <a:t> </a:t>
            </a:r>
            <a:r>
              <a:rPr lang="en-US" dirty="0" err="1">
                <a:cs typeface="Calibri"/>
              </a:rPr>
              <a:t>helpen</a:t>
            </a:r>
            <a:r>
              <a:rPr lang="en-US" dirty="0">
                <a:cs typeface="Calibri"/>
              </a:rPr>
              <a:t>?</a:t>
            </a:r>
          </a:p>
          <a:p>
            <a:endParaRPr lang="en-US" dirty="0">
              <a:cs typeface="Calibri"/>
            </a:endParaRPr>
          </a:p>
          <a:p>
            <a:r>
              <a:rPr lang="en-US" dirty="0" err="1">
                <a:cs typeface="Calibri"/>
              </a:rPr>
              <a:t>Misschien</a:t>
            </a:r>
            <a:r>
              <a:rPr lang="en-US" dirty="0">
                <a:cs typeface="Calibri"/>
              </a:rPr>
              <a:t> </a:t>
            </a:r>
            <a:r>
              <a:rPr lang="en-US" dirty="0" err="1">
                <a:cs typeface="Calibri"/>
              </a:rPr>
              <a:t>vermeldt</a:t>
            </a:r>
            <a:r>
              <a:rPr lang="en-US" dirty="0">
                <a:cs typeface="Calibri"/>
              </a:rPr>
              <a:t> het </a:t>
            </a:r>
            <a:r>
              <a:rPr lang="en-US" dirty="0" err="1">
                <a:cs typeface="Calibri"/>
              </a:rPr>
              <a:t>huidige</a:t>
            </a:r>
            <a:r>
              <a:rPr lang="en-US" dirty="0">
                <a:cs typeface="Calibri"/>
              </a:rPr>
              <a:t> </a:t>
            </a:r>
            <a:r>
              <a:rPr lang="en-US" dirty="0" err="1">
                <a:cs typeface="Calibri"/>
              </a:rPr>
              <a:t>pedagogische</a:t>
            </a:r>
            <a:r>
              <a:rPr lang="en-US" dirty="0">
                <a:cs typeface="Calibri"/>
              </a:rPr>
              <a:t> project reeds </a:t>
            </a:r>
            <a:r>
              <a:rPr lang="en-US" dirty="0" err="1">
                <a:cs typeface="Calibri"/>
              </a:rPr>
              <a:t>iets</a:t>
            </a:r>
            <a:r>
              <a:rPr lang="en-US" dirty="0">
                <a:cs typeface="Calibri"/>
              </a:rPr>
              <a:t> over </a:t>
            </a:r>
            <a:r>
              <a:rPr lang="en-US" dirty="0" err="1">
                <a:cs typeface="Calibri"/>
              </a:rPr>
              <a:t>diversiteit</a:t>
            </a:r>
            <a:r>
              <a:rPr lang="en-US" dirty="0">
                <a:cs typeface="Calibri"/>
              </a:rPr>
              <a:t>, </a:t>
            </a:r>
            <a:r>
              <a:rPr lang="en-US" dirty="0" err="1">
                <a:cs typeface="Calibri"/>
              </a:rPr>
              <a:t>gelijkwaardigheid</a:t>
            </a:r>
            <a:r>
              <a:rPr lang="en-US" dirty="0">
                <a:cs typeface="Calibri"/>
              </a:rPr>
              <a:t>, </a:t>
            </a:r>
            <a:r>
              <a:rPr lang="en-US" dirty="0" err="1">
                <a:cs typeface="Calibri"/>
              </a:rPr>
              <a:t>expressie</a:t>
            </a:r>
            <a:r>
              <a:rPr lang="en-US" dirty="0">
                <a:cs typeface="Calibri"/>
              </a:rPr>
              <a:t> of </a:t>
            </a:r>
            <a:r>
              <a:rPr lang="en-US" dirty="0" err="1">
                <a:cs typeface="Calibri"/>
              </a:rPr>
              <a:t>een</a:t>
            </a:r>
            <a:r>
              <a:rPr lang="en-US" dirty="0">
                <a:cs typeface="Calibri"/>
              </a:rPr>
              <a:t> </a:t>
            </a:r>
            <a:r>
              <a:rPr lang="en-US" dirty="0" err="1">
                <a:cs typeface="Calibri"/>
              </a:rPr>
              <a:t>veilig</a:t>
            </a:r>
            <a:r>
              <a:rPr lang="en-US" dirty="0">
                <a:cs typeface="Calibri"/>
              </a:rPr>
              <a:t> </a:t>
            </a:r>
            <a:r>
              <a:rPr lang="en-US" dirty="0" err="1">
                <a:cs typeface="Calibri"/>
              </a:rPr>
              <a:t>schoolklimaat</a:t>
            </a:r>
            <a:r>
              <a:rPr lang="en-US" dirty="0">
                <a:cs typeface="Calibri"/>
              </a:rPr>
              <a:t>. Dan </a:t>
            </a:r>
            <a:r>
              <a:rPr lang="en-US" dirty="0" err="1">
                <a:cs typeface="Calibri"/>
              </a:rPr>
              <a:t>kan</a:t>
            </a:r>
            <a:r>
              <a:rPr lang="en-US" dirty="0">
                <a:cs typeface="Calibri"/>
              </a:rPr>
              <a:t> je </a:t>
            </a:r>
            <a:r>
              <a:rPr lang="en-US" dirty="0" err="1">
                <a:cs typeface="Calibri"/>
              </a:rPr>
              <a:t>daar</a:t>
            </a:r>
            <a:r>
              <a:rPr lang="en-US" dirty="0">
                <a:cs typeface="Calibri"/>
              </a:rPr>
              <a:t> </a:t>
            </a:r>
            <a:r>
              <a:rPr lang="en-US" dirty="0" err="1">
                <a:cs typeface="Calibri"/>
              </a:rPr>
              <a:t>makkelijk</a:t>
            </a:r>
            <a:r>
              <a:rPr lang="en-US" dirty="0">
                <a:cs typeface="Calibri"/>
              </a:rPr>
              <a:t> </a:t>
            </a:r>
            <a:r>
              <a:rPr lang="en-US" dirty="0" err="1">
                <a:cs typeface="Calibri"/>
              </a:rPr>
              <a:t>iets</a:t>
            </a:r>
            <a:r>
              <a:rPr lang="en-US" dirty="0">
                <a:cs typeface="Calibri"/>
              </a:rPr>
              <a:t> over gender- en </a:t>
            </a:r>
            <a:r>
              <a:rPr lang="en-US" dirty="0" err="1">
                <a:cs typeface="Calibri"/>
              </a:rPr>
              <a:t>seksuele</a:t>
            </a:r>
            <a:r>
              <a:rPr lang="en-US" dirty="0">
                <a:cs typeface="Calibri"/>
              </a:rPr>
              <a:t> </a:t>
            </a:r>
            <a:r>
              <a:rPr lang="en-US" dirty="0" err="1">
                <a:cs typeface="Calibri"/>
              </a:rPr>
              <a:t>diversiteit</a:t>
            </a:r>
            <a:r>
              <a:rPr lang="en-US" dirty="0">
                <a:cs typeface="Calibri"/>
              </a:rPr>
              <a:t> </a:t>
            </a:r>
            <a:r>
              <a:rPr lang="en-US" dirty="0" err="1">
                <a:cs typeface="Calibri"/>
              </a:rPr>
              <a:t>aan</a:t>
            </a:r>
            <a:r>
              <a:rPr lang="en-US" dirty="0">
                <a:cs typeface="Calibri"/>
              </a:rPr>
              <a:t> </a:t>
            </a:r>
            <a:r>
              <a:rPr lang="en-US" dirty="0" err="1">
                <a:cs typeface="Calibri"/>
              </a:rPr>
              <a:t>toevoegen</a:t>
            </a:r>
            <a:r>
              <a:rPr lang="en-US" dirty="0">
                <a:cs typeface="Calibri"/>
              </a:rPr>
              <a:t>.</a:t>
            </a:r>
          </a:p>
          <a:p>
            <a:endParaRPr lang="en-US" dirty="0">
              <a:cs typeface="Calibri"/>
            </a:endParaRPr>
          </a:p>
          <a:p>
            <a:r>
              <a:rPr lang="en-US" dirty="0" err="1">
                <a:cs typeface="Calibri"/>
              </a:rPr>
              <a:t>Staat</a:t>
            </a:r>
            <a:r>
              <a:rPr lang="en-US" dirty="0">
                <a:cs typeface="Calibri"/>
              </a:rPr>
              <a:t> er (</a:t>
            </a:r>
            <a:r>
              <a:rPr lang="en-US" dirty="0" err="1">
                <a:cs typeface="Calibri"/>
              </a:rPr>
              <a:t>nog</a:t>
            </a:r>
            <a:r>
              <a:rPr lang="en-US" dirty="0">
                <a:cs typeface="Calibri"/>
              </a:rPr>
              <a:t>) </a:t>
            </a:r>
            <a:r>
              <a:rPr lang="en-US" dirty="0" err="1">
                <a:cs typeface="Calibri"/>
              </a:rPr>
              <a:t>niets</a:t>
            </a:r>
            <a:r>
              <a:rPr lang="en-US" dirty="0">
                <a:cs typeface="Calibri"/>
              </a:rPr>
              <a:t> </a:t>
            </a:r>
            <a:r>
              <a:rPr lang="en-US" dirty="0" err="1">
                <a:cs typeface="Calibri"/>
              </a:rPr>
              <a:t>rond</a:t>
            </a:r>
            <a:r>
              <a:rPr lang="en-US" dirty="0">
                <a:cs typeface="Calibri"/>
              </a:rPr>
              <a:t> gender of </a:t>
            </a:r>
            <a:r>
              <a:rPr lang="en-US" dirty="0" err="1">
                <a:cs typeface="Calibri"/>
              </a:rPr>
              <a:t>diversiteit</a:t>
            </a:r>
            <a:r>
              <a:rPr lang="en-US" dirty="0">
                <a:cs typeface="Calibri"/>
              </a:rPr>
              <a:t> in </a:t>
            </a:r>
            <a:r>
              <a:rPr lang="en-US" dirty="0" err="1">
                <a:cs typeface="Calibri"/>
              </a:rPr>
              <a:t>jouw</a:t>
            </a:r>
            <a:r>
              <a:rPr lang="en-US" dirty="0">
                <a:cs typeface="Calibri"/>
              </a:rPr>
              <a:t> </a:t>
            </a:r>
            <a:r>
              <a:rPr lang="en-US" dirty="0" err="1">
                <a:cs typeface="Calibri"/>
              </a:rPr>
              <a:t>huidige</a:t>
            </a:r>
            <a:r>
              <a:rPr lang="en-US" dirty="0">
                <a:cs typeface="Calibri"/>
              </a:rPr>
              <a:t> </a:t>
            </a:r>
            <a:r>
              <a:rPr lang="en-US" dirty="0" err="1">
                <a:cs typeface="Calibri"/>
              </a:rPr>
              <a:t>pedagogisch</a:t>
            </a:r>
            <a:r>
              <a:rPr lang="en-US" dirty="0">
                <a:cs typeface="Calibri"/>
              </a:rPr>
              <a:t> project, </a:t>
            </a:r>
            <a:r>
              <a:rPr lang="en-US" dirty="0" err="1">
                <a:cs typeface="Calibri"/>
              </a:rPr>
              <a:t>kijk</a:t>
            </a:r>
            <a:r>
              <a:rPr lang="en-US" dirty="0">
                <a:cs typeface="Calibri"/>
              </a:rPr>
              <a:t> dan op </a:t>
            </a:r>
            <a:r>
              <a:rPr lang="en-US" dirty="0" err="1">
                <a:cs typeface="Calibri"/>
              </a:rPr>
              <a:t>mesoniveau</a:t>
            </a:r>
            <a:r>
              <a:rPr lang="en-US" dirty="0">
                <a:cs typeface="Calibri"/>
              </a:rPr>
              <a:t> wat er </a:t>
            </a:r>
            <a:r>
              <a:rPr lang="en-US" dirty="0" err="1">
                <a:cs typeface="Calibri"/>
              </a:rPr>
              <a:t>aanwezig</a:t>
            </a:r>
            <a:r>
              <a:rPr lang="en-US" dirty="0">
                <a:cs typeface="Calibri"/>
              </a:rPr>
              <a:t> is </a:t>
            </a:r>
            <a:r>
              <a:rPr lang="en-US" dirty="0" err="1">
                <a:cs typeface="Calibri"/>
              </a:rPr>
              <a:t>binnen</a:t>
            </a:r>
            <a:r>
              <a:rPr lang="en-US" dirty="0">
                <a:cs typeface="Calibri"/>
              </a:rPr>
              <a:t> de </a:t>
            </a:r>
            <a:r>
              <a:rPr lang="en-US" dirty="0" err="1">
                <a:cs typeface="Calibri"/>
              </a:rPr>
              <a:t>koepel</a:t>
            </a:r>
            <a:r>
              <a:rPr lang="en-US" dirty="0">
                <a:cs typeface="Calibri"/>
              </a:rPr>
              <a:t>. Vaak is er </a:t>
            </a:r>
            <a:r>
              <a:rPr lang="en-US" dirty="0" err="1">
                <a:cs typeface="Calibri"/>
              </a:rPr>
              <a:t>immers</a:t>
            </a:r>
            <a:r>
              <a:rPr lang="en-US" dirty="0">
                <a:cs typeface="Calibri"/>
              </a:rPr>
              <a:t> </a:t>
            </a:r>
            <a:r>
              <a:rPr lang="en-US" dirty="0" err="1">
                <a:cs typeface="Calibri"/>
              </a:rPr>
              <a:t>een</a:t>
            </a:r>
            <a:r>
              <a:rPr lang="en-US" dirty="0">
                <a:cs typeface="Calibri"/>
              </a:rPr>
              <a:t> </a:t>
            </a:r>
            <a:r>
              <a:rPr lang="en-US" dirty="0" err="1">
                <a:cs typeface="Calibri"/>
              </a:rPr>
              <a:t>engagementsverklaring</a:t>
            </a:r>
            <a:r>
              <a:rPr lang="en-US" dirty="0">
                <a:cs typeface="Calibri"/>
              </a:rPr>
              <a:t> die </a:t>
            </a:r>
            <a:r>
              <a:rPr lang="en-US" dirty="0" err="1">
                <a:cs typeface="Calibri"/>
              </a:rPr>
              <a:t>als</a:t>
            </a:r>
            <a:r>
              <a:rPr lang="en-US" dirty="0">
                <a:cs typeface="Calibri"/>
              </a:rPr>
              <a:t> </a:t>
            </a:r>
            <a:r>
              <a:rPr lang="en-US" dirty="0" err="1">
                <a:cs typeface="Calibri"/>
              </a:rPr>
              <a:t>inspiratiebron</a:t>
            </a:r>
            <a:r>
              <a:rPr lang="en-US" dirty="0">
                <a:cs typeface="Calibri"/>
              </a:rPr>
              <a:t> </a:t>
            </a:r>
            <a:r>
              <a:rPr lang="en-US" dirty="0" err="1">
                <a:cs typeface="Calibri"/>
              </a:rPr>
              <a:t>kan</a:t>
            </a:r>
            <a:r>
              <a:rPr lang="en-US" dirty="0">
                <a:cs typeface="Calibri"/>
              </a:rPr>
              <a:t> </a:t>
            </a:r>
            <a:r>
              <a:rPr lang="en-US" dirty="0" err="1">
                <a:cs typeface="Calibri"/>
              </a:rPr>
              <a:t>dienen</a:t>
            </a:r>
            <a:r>
              <a:rPr lang="en-US" dirty="0">
                <a:cs typeface="Calibri"/>
              </a:rPr>
              <a:t>.</a:t>
            </a:r>
          </a:p>
        </p:txBody>
      </p:sp>
      <p:sp>
        <p:nvSpPr>
          <p:cNvPr id="4" name="Tijdelijke aanduiding voor dianummer 3"/>
          <p:cNvSpPr>
            <a:spLocks noGrp="1"/>
          </p:cNvSpPr>
          <p:nvPr>
            <p:ph type="sldNum" sz="quarter" idx="5"/>
          </p:nvPr>
        </p:nvSpPr>
        <p:spPr/>
        <p:txBody>
          <a:bodyPr/>
          <a:lstStyle/>
          <a:p>
            <a:fld id="{43AEF02A-BFBF-4463-A278-576529B0F68A}" type="slidenum">
              <a:rPr lang="nl-BE" smtClean="0"/>
              <a:t>45</a:t>
            </a:fld>
            <a:endParaRPr lang="nl-BE"/>
          </a:p>
        </p:txBody>
      </p:sp>
    </p:spTree>
    <p:extLst>
      <p:ext uri="{BB962C8B-B14F-4D97-AF65-F5344CB8AC3E}">
        <p14:creationId xmlns:p14="http://schemas.microsoft.com/office/powerpoint/2010/main" val="25023386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cs typeface="Calibri"/>
              </a:rPr>
              <a:t>De tweede stap bestaat uit het nagaan of er een draagvlak is binnen jouw school om te werken aan een inclusief schoolbeleid. Een draagvlak is een niet te onderschatten voorwaarde: zonder draagvlak heeft een beleid weinig kans op slagen.</a:t>
            </a:r>
          </a:p>
          <a:p>
            <a:endParaRPr lang="nl-BE" dirty="0">
              <a:ea typeface="Calibri"/>
              <a:cs typeface="Calibri"/>
            </a:endParaRPr>
          </a:p>
          <a:p>
            <a:r>
              <a:rPr lang="nl-BE" dirty="0">
                <a:cs typeface="Calibri"/>
              </a:rPr>
              <a:t>Zoals reeds eerder vermeld, werk je best niet in je eentje aan een beleid. Verzamel gelijkgestemde collega's rondom je en vorm een kernteam. Dat kernteam kan de functie vervullen van intermediair tussen directie en leerkrachten, maar de directie maakt bij voorkeur ook deel uit van dat kernteam.</a:t>
            </a:r>
          </a:p>
          <a:p>
            <a:endParaRPr lang="nl-BE" dirty="0">
              <a:ea typeface="Calibri"/>
              <a:cs typeface="Calibri"/>
            </a:endParaRPr>
          </a:p>
          <a:p>
            <a:r>
              <a:rPr lang="nl-BE" dirty="0">
                <a:cs typeface="Calibri"/>
              </a:rPr>
              <a:t>Wat kan je concreet doen om een draagvlak te creëren? Organiseer een (pedagogische) studiedag rond het diversiteitsthema. Bespreek genderstereotypen tijdens een teamvergadering.</a:t>
            </a:r>
          </a:p>
          <a:p>
            <a:endParaRPr lang="nl-BE" dirty="0">
              <a:ea typeface="Calibri"/>
              <a:cs typeface="Calibri"/>
            </a:endParaRPr>
          </a:p>
          <a:p>
            <a:r>
              <a:rPr lang="nl-BE" dirty="0">
                <a:cs typeface="Calibri"/>
              </a:rPr>
              <a:t>Ga telkens na welke reacties zo'n bijeenkomst losmaakt bij het personeel. Reageren ze positief? Dan heb je een draagvlak om een beleid uit verder uit te werken. Reageren ze negatief? Achterhaal dan de bron van die </a:t>
            </a:r>
            <a:r>
              <a:rPr lang="nl-BE" dirty="0" err="1">
                <a:cs typeface="Calibri"/>
              </a:rPr>
              <a:t>negativiteit</a:t>
            </a:r>
            <a:r>
              <a:rPr lang="nl-BE" dirty="0">
                <a:cs typeface="Calibri"/>
              </a:rPr>
              <a:t>. Informeer het personeel op een correcte manier, bepaal de urgentie en neem blinde vlekken weg. </a:t>
            </a:r>
            <a:r>
              <a:rPr lang="nl-BE" dirty="0" err="1">
                <a:cs typeface="Calibri"/>
              </a:rPr>
              <a:t>Bljift</a:t>
            </a:r>
            <a:r>
              <a:rPr lang="nl-BE" dirty="0">
                <a:cs typeface="Calibri"/>
              </a:rPr>
              <a:t> het personeel eerder onverschillig omtrent het diversiteitsthema? Bepaal dan wederom de urgentie en neem blinde vlekken weg. Een handige tool hierbij is het Knoster model (zie slide 54).</a:t>
            </a:r>
            <a:endParaRPr lang="nl-BE" dirty="0">
              <a:ea typeface="Calibri"/>
              <a:cs typeface="Calibri"/>
            </a:endParaRPr>
          </a:p>
        </p:txBody>
      </p:sp>
      <p:sp>
        <p:nvSpPr>
          <p:cNvPr id="4" name="Tijdelijke aanduiding voor dianummer 3"/>
          <p:cNvSpPr>
            <a:spLocks noGrp="1"/>
          </p:cNvSpPr>
          <p:nvPr>
            <p:ph type="sldNum" sz="quarter" idx="5"/>
          </p:nvPr>
        </p:nvSpPr>
        <p:spPr/>
        <p:txBody>
          <a:bodyPr/>
          <a:lstStyle/>
          <a:p>
            <a:fld id="{43AEF02A-BFBF-4463-A278-576529B0F68A}" type="slidenum">
              <a:rPr lang="nl-BE" smtClean="0"/>
              <a:t>46</a:t>
            </a:fld>
            <a:endParaRPr lang="nl-BE"/>
          </a:p>
        </p:txBody>
      </p:sp>
    </p:spTree>
    <p:extLst>
      <p:ext uri="{BB962C8B-B14F-4D97-AF65-F5344CB8AC3E}">
        <p14:creationId xmlns:p14="http://schemas.microsoft.com/office/powerpoint/2010/main" val="5089254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cs typeface="Calibri"/>
              </a:rPr>
              <a:t>Als derde stap naar een inclusief schoolbeleid kan je je materiaal onder de loep nemen.</a:t>
            </a:r>
          </a:p>
          <a:p>
            <a:r>
              <a:rPr lang="en-US">
                <a:cs typeface="Calibri"/>
              </a:rPr>
              <a:t>Bekijk het huidige beleid eens door een regenboogbril. Scan het beleid op inclusieve en intersectionele elementen. Doe dit niet alleen, maar schaar een groep leerkrachten om je heen met dezelfde (of ten minste een gelijkaardige) visie. Zo vermijd je blinde vlekken: met vier (of vijf, of zes), zie je immers meer dan alleen.</a:t>
            </a:r>
          </a:p>
          <a:p>
            <a:r>
              <a:rPr lang="en-US">
                <a:cs typeface="Calibri"/>
              </a:rPr>
              <a:t>Bepaal op voorhand de prioriteiten. Stel daarbij vragen zoals "Wat willen we zeker veranderen? Wat willen we misschien veranderen? Wat doen we sowieso niet?".</a:t>
            </a:r>
          </a:p>
          <a:p>
            <a:r>
              <a:rPr lang="en-US">
                <a:cs typeface="Calibri"/>
              </a:rPr>
              <a:t>Wanneer je denkt aan materiaal, denk dan aan het schoolreglement, maar ook aan de schoolvoorzieningen. Verlies interne kennisdeling daarbij niet uit het oog. De kennis die jij opdoet, moet gedeeld worden met het hele team (denk terug aan het draagvlak).</a:t>
            </a:r>
          </a:p>
          <a:p>
            <a:r>
              <a:rPr lang="en-US">
                <a:cs typeface="Calibri"/>
              </a:rPr>
              <a:t>Wanneer dat kan, betrek dan ook LGBTI-leerlingen en –leerkrachten bij de totstandkoming van een diversiteitsbeleid.</a:t>
            </a:r>
          </a:p>
          <a:p>
            <a:r>
              <a:rPr lang="en-US">
                <a:cs typeface="Calibri"/>
              </a:rPr>
              <a:t>Ga op het internet op zoek naar bestaande tools om je te helpen bij deze stap.</a:t>
            </a:r>
          </a:p>
        </p:txBody>
      </p:sp>
      <p:sp>
        <p:nvSpPr>
          <p:cNvPr id="4" name="Tijdelijke aanduiding voor dianummer 3"/>
          <p:cNvSpPr>
            <a:spLocks noGrp="1"/>
          </p:cNvSpPr>
          <p:nvPr>
            <p:ph type="sldNum" sz="quarter" idx="5"/>
          </p:nvPr>
        </p:nvSpPr>
        <p:spPr/>
        <p:txBody>
          <a:bodyPr/>
          <a:lstStyle/>
          <a:p>
            <a:fld id="{43AEF02A-BFBF-4463-A278-576529B0F68A}" type="slidenum">
              <a:rPr lang="nl-BE" smtClean="0"/>
              <a:t>47</a:t>
            </a:fld>
            <a:endParaRPr lang="nl-BE"/>
          </a:p>
        </p:txBody>
      </p:sp>
    </p:spTree>
    <p:extLst>
      <p:ext uri="{BB962C8B-B14F-4D97-AF65-F5344CB8AC3E}">
        <p14:creationId xmlns:p14="http://schemas.microsoft.com/office/powerpoint/2010/main" val="11609011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Deze matrix</a:t>
            </a:r>
            <a:r>
              <a:rPr lang="nl-BE" baseline="0" dirty="0"/>
              <a:t> kan je gebruiken om vorm en inhoud te geven aan een inclusieve schoolomgeving.</a:t>
            </a:r>
          </a:p>
          <a:p>
            <a:endParaRPr lang="nl-BE" baseline="0" dirty="0"/>
          </a:p>
          <a:p>
            <a:r>
              <a:rPr lang="nl-BE" dirty="0">
                <a:cs typeface="Calibri"/>
              </a:rPr>
              <a:t>Je vult deze matrix per kolom in. Zo weet je enerzijds wat je al hebt; anderzijds ga je na waar je naartoe werkt / kan werken.</a:t>
            </a:r>
          </a:p>
          <a:p>
            <a:endParaRPr lang="nl-BE" baseline="0" dirty="0"/>
          </a:p>
          <a:p>
            <a:r>
              <a:rPr lang="nl-BE" dirty="0">
                <a:cs typeface="Calibri"/>
              </a:rPr>
              <a:t>Instructie voor de lesgever: Overloop deze tabel samen met de deelnemers. In de rij (van links naar rechts) heb je achtereenvolgens de rubrieken 'leerling', 'klas', 'school' en 'omgeving buiten de school'. In de kolom (van boven naar onder) zijn de categorieën 'educatie', 'omgevingsinterventies', 'afspraken en regels' en 'zorg en begeleiding’.</a:t>
            </a:r>
          </a:p>
          <a:p>
            <a:endParaRPr lang="nl-BE" dirty="0">
              <a:cs typeface="Calibri"/>
            </a:endParaRPr>
          </a:p>
          <a:p>
            <a:r>
              <a:rPr lang="nl-BE" dirty="0">
                <a:cs typeface="Calibri"/>
              </a:rPr>
              <a:t>In de volgende slides gaan we per categorie uit de rij ('leerling', 'klas', 'school' en 'omgeving buiten de school') kijken wat we kunnen doen op het niveau van 'educatie', 'omgevingsinterventies', 'afspraken en regels' en 'zorg en begeleiding'.</a:t>
            </a:r>
          </a:p>
        </p:txBody>
      </p:sp>
      <p:sp>
        <p:nvSpPr>
          <p:cNvPr id="4" name="Tijdelijke aanduiding voor dianummer 3"/>
          <p:cNvSpPr>
            <a:spLocks noGrp="1"/>
          </p:cNvSpPr>
          <p:nvPr>
            <p:ph type="sldNum" sz="quarter" idx="10"/>
          </p:nvPr>
        </p:nvSpPr>
        <p:spPr/>
        <p:txBody>
          <a:bodyPr/>
          <a:lstStyle/>
          <a:p>
            <a:fld id="{43AEF02A-BFBF-4463-A278-576529B0F68A}" type="slidenum">
              <a:rPr lang="nl-BE" smtClean="0"/>
              <a:t>48</a:t>
            </a:fld>
            <a:endParaRPr lang="nl-BE"/>
          </a:p>
        </p:txBody>
      </p:sp>
    </p:spTree>
    <p:extLst>
      <p:ext uri="{BB962C8B-B14F-4D97-AF65-F5344CB8AC3E}">
        <p14:creationId xmlns:p14="http://schemas.microsoft.com/office/powerpoint/2010/main" val="5091235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cs typeface="Calibri"/>
              </a:rPr>
              <a:t>Op </a:t>
            </a:r>
            <a:r>
              <a:rPr lang="en-US" err="1">
                <a:cs typeface="Calibri"/>
              </a:rPr>
              <a:t>leerlingniveau</a:t>
            </a:r>
            <a:r>
              <a:rPr lang="en-US">
                <a:cs typeface="Calibri"/>
              </a:rPr>
              <a:t>, wat </a:t>
            </a:r>
            <a:r>
              <a:rPr lang="en-US" err="1">
                <a:cs typeface="Calibri"/>
              </a:rPr>
              <a:t>kunnen</a:t>
            </a:r>
            <a:r>
              <a:rPr lang="en-US">
                <a:cs typeface="Calibri"/>
              </a:rPr>
              <a:t> we </a:t>
            </a:r>
            <a:r>
              <a:rPr lang="en-US" err="1">
                <a:cs typeface="Calibri"/>
              </a:rPr>
              <a:t>doen</a:t>
            </a:r>
            <a:r>
              <a:rPr lang="en-US">
                <a:cs typeface="Calibri"/>
              </a:rPr>
              <a:t> </a:t>
            </a:r>
            <a:r>
              <a:rPr lang="en-US" err="1">
                <a:cs typeface="Calibri"/>
              </a:rPr>
              <a:t>rond</a:t>
            </a:r>
            <a:r>
              <a:rPr lang="en-US">
                <a:cs typeface="Calibri"/>
              </a:rPr>
              <a:t> '</a:t>
            </a:r>
            <a:r>
              <a:rPr lang="en-US" err="1">
                <a:cs typeface="Calibri"/>
              </a:rPr>
              <a:t>educatie</a:t>
            </a:r>
            <a:r>
              <a:rPr lang="en-US">
                <a:cs typeface="Calibri"/>
              </a:rPr>
              <a:t>', '</a:t>
            </a:r>
            <a:r>
              <a:rPr lang="en-US" err="1">
                <a:cs typeface="Calibri"/>
              </a:rPr>
              <a:t>omgevingsinterventies</a:t>
            </a:r>
            <a:r>
              <a:rPr lang="en-US">
                <a:cs typeface="Calibri"/>
              </a:rPr>
              <a:t>' en '</a:t>
            </a:r>
            <a:r>
              <a:rPr lang="en-US" err="1">
                <a:cs typeface="Calibri"/>
              </a:rPr>
              <a:t>zorg</a:t>
            </a:r>
            <a:r>
              <a:rPr lang="en-US">
                <a:cs typeface="Calibri"/>
              </a:rPr>
              <a:t> en </a:t>
            </a:r>
            <a:r>
              <a:rPr lang="en-US" err="1">
                <a:cs typeface="Calibri"/>
              </a:rPr>
              <a:t>begeleiding</a:t>
            </a:r>
            <a:r>
              <a:rPr lang="en-US">
                <a:cs typeface="Calibri"/>
              </a:rPr>
              <a:t>'?</a:t>
            </a:r>
          </a:p>
          <a:p>
            <a:endParaRPr lang="en-US">
              <a:cs typeface="Calibri"/>
            </a:endParaRPr>
          </a:p>
          <a:p>
            <a:r>
              <a:rPr lang="en-US" err="1">
                <a:cs typeface="Calibri"/>
              </a:rPr>
              <a:t>Instructie</a:t>
            </a:r>
            <a:r>
              <a:rPr lang="en-US">
                <a:cs typeface="Calibri"/>
              </a:rPr>
              <a:t> voor de </a:t>
            </a:r>
            <a:r>
              <a:rPr lang="en-US" err="1">
                <a:cs typeface="Calibri"/>
              </a:rPr>
              <a:t>lesgever</a:t>
            </a:r>
            <a:r>
              <a:rPr lang="en-US">
                <a:cs typeface="Calibri"/>
              </a:rPr>
              <a:t>: </a:t>
            </a:r>
            <a:r>
              <a:rPr lang="en-US" err="1">
                <a:cs typeface="Calibri"/>
              </a:rPr>
              <a:t>Laat</a:t>
            </a:r>
            <a:r>
              <a:rPr lang="en-US">
                <a:cs typeface="Calibri"/>
              </a:rPr>
              <a:t> de </a:t>
            </a:r>
            <a:r>
              <a:rPr lang="en-US" err="1">
                <a:cs typeface="Calibri"/>
              </a:rPr>
              <a:t>deelnemers</a:t>
            </a:r>
            <a:r>
              <a:rPr lang="en-US">
                <a:cs typeface="Calibri"/>
              </a:rPr>
              <a:t> </a:t>
            </a:r>
            <a:r>
              <a:rPr lang="en-US" err="1">
                <a:cs typeface="Calibri"/>
              </a:rPr>
              <a:t>zelf</a:t>
            </a:r>
            <a:r>
              <a:rPr lang="en-US">
                <a:cs typeface="Calibri"/>
              </a:rPr>
              <a:t> </a:t>
            </a:r>
            <a:r>
              <a:rPr lang="en-US" err="1">
                <a:cs typeface="Calibri"/>
              </a:rPr>
              <a:t>voorbeelden</a:t>
            </a:r>
            <a:r>
              <a:rPr lang="en-US">
                <a:cs typeface="Calibri"/>
              </a:rPr>
              <a:t> </a:t>
            </a:r>
            <a:r>
              <a:rPr lang="en-US" err="1">
                <a:cs typeface="Calibri"/>
              </a:rPr>
              <a:t>aanhalen</a:t>
            </a:r>
            <a:r>
              <a:rPr lang="en-US">
                <a:cs typeface="Calibri"/>
              </a:rPr>
              <a:t> (</a:t>
            </a:r>
            <a:r>
              <a:rPr lang="en-US" err="1">
                <a:cs typeface="Calibri"/>
              </a:rPr>
              <a:t>ze</a:t>
            </a:r>
            <a:r>
              <a:rPr lang="en-US">
                <a:cs typeface="Calibri"/>
              </a:rPr>
              <a:t> </a:t>
            </a:r>
            <a:r>
              <a:rPr lang="en-US" err="1">
                <a:cs typeface="Calibri"/>
              </a:rPr>
              <a:t>kunnen</a:t>
            </a:r>
            <a:r>
              <a:rPr lang="en-US">
                <a:cs typeface="Calibri"/>
              </a:rPr>
              <a:t> </a:t>
            </a:r>
            <a:r>
              <a:rPr lang="en-US" err="1">
                <a:cs typeface="Calibri"/>
              </a:rPr>
              <a:t>hierover</a:t>
            </a:r>
            <a:r>
              <a:rPr lang="en-US">
                <a:cs typeface="Calibri"/>
              </a:rPr>
              <a:t> </a:t>
            </a:r>
            <a:r>
              <a:rPr lang="en-US" err="1">
                <a:cs typeface="Calibri"/>
              </a:rPr>
              <a:t>ook</a:t>
            </a:r>
            <a:r>
              <a:rPr lang="en-US">
                <a:cs typeface="Calibri"/>
              </a:rPr>
              <a:t> </a:t>
            </a:r>
            <a:r>
              <a:rPr lang="en-US" err="1">
                <a:cs typeface="Calibri"/>
              </a:rPr>
              <a:t>brainstormen</a:t>
            </a:r>
            <a:r>
              <a:rPr lang="en-US">
                <a:cs typeface="Calibri"/>
              </a:rPr>
              <a:t> in </a:t>
            </a:r>
            <a:r>
              <a:rPr lang="en-US" err="1">
                <a:cs typeface="Calibri"/>
              </a:rPr>
              <a:t>kleine</a:t>
            </a:r>
            <a:r>
              <a:rPr lang="en-US">
                <a:cs typeface="Calibri"/>
              </a:rPr>
              <a:t>(re) </a:t>
            </a:r>
            <a:r>
              <a:rPr lang="en-US" err="1">
                <a:cs typeface="Calibri"/>
              </a:rPr>
              <a:t>groepjes</a:t>
            </a:r>
            <a:r>
              <a:rPr lang="en-US">
                <a:cs typeface="Calibri"/>
              </a:rPr>
              <a:t>), of </a:t>
            </a:r>
            <a:r>
              <a:rPr lang="en-US" err="1">
                <a:cs typeface="Calibri"/>
              </a:rPr>
              <a:t>geef</a:t>
            </a:r>
            <a:r>
              <a:rPr lang="en-US">
                <a:cs typeface="Calibri"/>
              </a:rPr>
              <a:t> </a:t>
            </a:r>
            <a:r>
              <a:rPr lang="en-US" err="1">
                <a:cs typeface="Calibri"/>
              </a:rPr>
              <a:t>zelf</a:t>
            </a:r>
            <a:r>
              <a:rPr lang="en-US">
                <a:cs typeface="Calibri"/>
              </a:rPr>
              <a:t> de </a:t>
            </a:r>
            <a:r>
              <a:rPr lang="en-US" err="1">
                <a:cs typeface="Calibri"/>
              </a:rPr>
              <a:t>voorbeelden</a:t>
            </a:r>
            <a:r>
              <a:rPr lang="en-US">
                <a:cs typeface="Calibri"/>
              </a:rPr>
              <a:t> die in de slide </a:t>
            </a:r>
            <a:r>
              <a:rPr lang="en-US" err="1">
                <a:cs typeface="Calibri"/>
              </a:rPr>
              <a:t>staan</a:t>
            </a:r>
            <a:r>
              <a:rPr lang="en-US">
                <a:cs typeface="Calibri"/>
              </a:rPr>
              <a:t> en </a:t>
            </a:r>
            <a:r>
              <a:rPr lang="en-US" err="1">
                <a:cs typeface="Calibri"/>
              </a:rPr>
              <a:t>laat</a:t>
            </a:r>
            <a:r>
              <a:rPr lang="en-US">
                <a:cs typeface="Calibri"/>
              </a:rPr>
              <a:t> </a:t>
            </a:r>
            <a:r>
              <a:rPr lang="en-US" err="1">
                <a:cs typeface="Calibri"/>
              </a:rPr>
              <a:t>deelnemers</a:t>
            </a:r>
            <a:r>
              <a:rPr lang="en-US">
                <a:cs typeface="Calibri"/>
              </a:rPr>
              <a:t> </a:t>
            </a:r>
            <a:r>
              <a:rPr lang="en-US" err="1">
                <a:cs typeface="Calibri"/>
              </a:rPr>
              <a:t>aanvullen</a:t>
            </a:r>
            <a:r>
              <a:rPr lang="en-US">
                <a:cs typeface="Calibri"/>
              </a:rPr>
              <a:t> met </a:t>
            </a:r>
            <a:r>
              <a:rPr lang="en-US" err="1">
                <a:cs typeface="Calibri"/>
              </a:rPr>
              <a:t>voorbeelden</a:t>
            </a:r>
            <a:r>
              <a:rPr lang="en-US">
                <a:cs typeface="Calibri"/>
              </a:rPr>
              <a:t> </a:t>
            </a:r>
            <a:r>
              <a:rPr lang="en-US" err="1">
                <a:cs typeface="Calibri"/>
              </a:rPr>
              <a:t>uit</a:t>
            </a:r>
            <a:r>
              <a:rPr lang="en-US">
                <a:cs typeface="Calibri"/>
              </a:rPr>
              <a:t> </a:t>
            </a:r>
            <a:r>
              <a:rPr lang="en-US" err="1">
                <a:cs typeface="Calibri"/>
              </a:rPr>
              <a:t>hun</a:t>
            </a:r>
            <a:r>
              <a:rPr lang="en-US">
                <a:cs typeface="Calibri"/>
              </a:rPr>
              <a:t> </a:t>
            </a:r>
            <a:r>
              <a:rPr lang="en-US" err="1">
                <a:cs typeface="Calibri"/>
              </a:rPr>
              <a:t>eigen</a:t>
            </a:r>
            <a:r>
              <a:rPr lang="en-US">
                <a:cs typeface="Calibri"/>
              </a:rPr>
              <a:t> </a:t>
            </a:r>
            <a:r>
              <a:rPr lang="en-US" err="1">
                <a:cs typeface="Calibri"/>
              </a:rPr>
              <a:t>lespraktijk</a:t>
            </a:r>
            <a:r>
              <a:rPr lang="en-US">
                <a:cs typeface="Calibri"/>
              </a:rPr>
              <a:t> of school(</a:t>
            </a:r>
            <a:r>
              <a:rPr lang="en-US" err="1">
                <a:cs typeface="Calibri"/>
              </a:rPr>
              <a:t>omgeving</a:t>
            </a:r>
            <a:r>
              <a:rPr lang="en-US">
                <a:cs typeface="Calibri"/>
              </a:rPr>
              <a:t>).</a:t>
            </a:r>
          </a:p>
        </p:txBody>
      </p:sp>
      <p:sp>
        <p:nvSpPr>
          <p:cNvPr id="4" name="Tijdelijke aanduiding voor dianummer 3"/>
          <p:cNvSpPr>
            <a:spLocks noGrp="1"/>
          </p:cNvSpPr>
          <p:nvPr>
            <p:ph type="sldNum" sz="quarter" idx="5"/>
          </p:nvPr>
        </p:nvSpPr>
        <p:spPr/>
        <p:txBody>
          <a:bodyPr/>
          <a:lstStyle/>
          <a:p>
            <a:fld id="{43AEF02A-BFBF-4463-A278-576529B0F68A}" type="slidenum">
              <a:rPr lang="nl-BE" smtClean="0"/>
              <a:t>49</a:t>
            </a:fld>
            <a:endParaRPr lang="nl-BE"/>
          </a:p>
        </p:txBody>
      </p:sp>
    </p:spTree>
    <p:extLst>
      <p:ext uri="{BB962C8B-B14F-4D97-AF65-F5344CB8AC3E}">
        <p14:creationId xmlns:p14="http://schemas.microsoft.com/office/powerpoint/2010/main" val="9918242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t>Op </a:t>
            </a:r>
            <a:r>
              <a:rPr lang="en-US" err="1"/>
              <a:t>klasniveau</a:t>
            </a:r>
            <a:r>
              <a:rPr lang="en-US"/>
              <a:t>, wat </a:t>
            </a:r>
            <a:r>
              <a:rPr lang="en-US" err="1"/>
              <a:t>kunnen</a:t>
            </a:r>
            <a:r>
              <a:rPr lang="en-US"/>
              <a:t> we </a:t>
            </a:r>
            <a:r>
              <a:rPr lang="en-US" err="1"/>
              <a:t>doen</a:t>
            </a:r>
            <a:r>
              <a:rPr lang="en-US"/>
              <a:t> </a:t>
            </a:r>
            <a:r>
              <a:rPr lang="en-US" err="1"/>
              <a:t>rond</a:t>
            </a:r>
            <a:r>
              <a:rPr lang="en-US"/>
              <a:t> '</a:t>
            </a:r>
            <a:r>
              <a:rPr lang="en-US" err="1"/>
              <a:t>educatie</a:t>
            </a:r>
            <a:r>
              <a:rPr lang="en-US"/>
              <a:t>', '</a:t>
            </a:r>
            <a:r>
              <a:rPr lang="en-US" err="1"/>
              <a:t>afspraken</a:t>
            </a:r>
            <a:r>
              <a:rPr lang="en-US"/>
              <a:t> en regels', '</a:t>
            </a:r>
            <a:r>
              <a:rPr lang="en-US" err="1"/>
              <a:t>omgevingsinterventies</a:t>
            </a:r>
            <a:r>
              <a:rPr lang="en-US"/>
              <a:t>' en '</a:t>
            </a:r>
            <a:r>
              <a:rPr lang="en-US" err="1"/>
              <a:t>zorg</a:t>
            </a:r>
            <a:r>
              <a:rPr lang="en-US"/>
              <a:t> en </a:t>
            </a:r>
            <a:r>
              <a:rPr lang="en-US" err="1"/>
              <a:t>begeleiding</a:t>
            </a:r>
            <a:r>
              <a:rPr lang="en-US"/>
              <a:t>'?</a:t>
            </a:r>
          </a:p>
          <a:p>
            <a:endParaRPr lang="en-US"/>
          </a:p>
          <a:p>
            <a:r>
              <a:rPr lang="en-US" err="1"/>
              <a:t>Instructie</a:t>
            </a:r>
            <a:r>
              <a:rPr lang="en-US"/>
              <a:t> voor de </a:t>
            </a:r>
            <a:r>
              <a:rPr lang="en-US" err="1"/>
              <a:t>lesgever</a:t>
            </a:r>
            <a:r>
              <a:rPr lang="en-US"/>
              <a:t>: </a:t>
            </a:r>
            <a:r>
              <a:rPr lang="en-US" err="1"/>
              <a:t>Laat</a:t>
            </a:r>
            <a:r>
              <a:rPr lang="en-US"/>
              <a:t> de </a:t>
            </a:r>
            <a:r>
              <a:rPr lang="en-US" err="1"/>
              <a:t>deelnemers</a:t>
            </a:r>
            <a:r>
              <a:rPr lang="en-US"/>
              <a:t> </a:t>
            </a:r>
            <a:r>
              <a:rPr lang="en-US" err="1"/>
              <a:t>zelf</a:t>
            </a:r>
            <a:r>
              <a:rPr lang="en-US"/>
              <a:t> </a:t>
            </a:r>
            <a:r>
              <a:rPr lang="en-US" err="1"/>
              <a:t>voorbeelden</a:t>
            </a:r>
            <a:r>
              <a:rPr lang="en-US"/>
              <a:t> </a:t>
            </a:r>
            <a:r>
              <a:rPr lang="en-US" err="1"/>
              <a:t>aanhalen</a:t>
            </a:r>
            <a:r>
              <a:rPr lang="en-US"/>
              <a:t> (</a:t>
            </a:r>
            <a:r>
              <a:rPr lang="en-US" err="1"/>
              <a:t>ze</a:t>
            </a:r>
            <a:r>
              <a:rPr lang="en-US"/>
              <a:t> </a:t>
            </a:r>
            <a:r>
              <a:rPr lang="en-US" err="1"/>
              <a:t>kunnen</a:t>
            </a:r>
            <a:r>
              <a:rPr lang="en-US"/>
              <a:t> </a:t>
            </a:r>
            <a:r>
              <a:rPr lang="en-US" err="1"/>
              <a:t>hierover</a:t>
            </a:r>
            <a:r>
              <a:rPr lang="en-US"/>
              <a:t> </a:t>
            </a:r>
            <a:r>
              <a:rPr lang="en-US" err="1"/>
              <a:t>ook</a:t>
            </a:r>
            <a:r>
              <a:rPr lang="en-US"/>
              <a:t> </a:t>
            </a:r>
            <a:r>
              <a:rPr lang="en-US" err="1"/>
              <a:t>brainstormen</a:t>
            </a:r>
            <a:r>
              <a:rPr lang="en-US"/>
              <a:t> in </a:t>
            </a:r>
            <a:r>
              <a:rPr lang="en-US" err="1"/>
              <a:t>kleine</a:t>
            </a:r>
            <a:r>
              <a:rPr lang="en-US"/>
              <a:t>(re) </a:t>
            </a:r>
            <a:r>
              <a:rPr lang="en-US" err="1"/>
              <a:t>groepjes</a:t>
            </a:r>
            <a:r>
              <a:rPr lang="en-US"/>
              <a:t>), of </a:t>
            </a:r>
            <a:r>
              <a:rPr lang="en-US" err="1"/>
              <a:t>geef</a:t>
            </a:r>
            <a:r>
              <a:rPr lang="en-US"/>
              <a:t> </a:t>
            </a:r>
            <a:r>
              <a:rPr lang="en-US" err="1"/>
              <a:t>zelf</a:t>
            </a:r>
            <a:r>
              <a:rPr lang="en-US"/>
              <a:t> de </a:t>
            </a:r>
            <a:r>
              <a:rPr lang="en-US" err="1"/>
              <a:t>voorbeelden</a:t>
            </a:r>
            <a:r>
              <a:rPr lang="en-US"/>
              <a:t> die in de slide </a:t>
            </a:r>
            <a:r>
              <a:rPr lang="en-US" err="1"/>
              <a:t>staan</a:t>
            </a:r>
            <a:r>
              <a:rPr lang="en-US"/>
              <a:t> en </a:t>
            </a:r>
            <a:r>
              <a:rPr lang="en-US" err="1"/>
              <a:t>laat</a:t>
            </a:r>
            <a:r>
              <a:rPr lang="en-US"/>
              <a:t> </a:t>
            </a:r>
            <a:r>
              <a:rPr lang="en-US" err="1"/>
              <a:t>deelnemers</a:t>
            </a:r>
            <a:r>
              <a:rPr lang="en-US"/>
              <a:t> </a:t>
            </a:r>
            <a:r>
              <a:rPr lang="en-US" err="1"/>
              <a:t>aanvullen</a:t>
            </a:r>
            <a:r>
              <a:rPr lang="en-US"/>
              <a:t> met </a:t>
            </a:r>
            <a:r>
              <a:rPr lang="en-US" err="1"/>
              <a:t>voorbeelden</a:t>
            </a:r>
            <a:r>
              <a:rPr lang="en-US"/>
              <a:t> </a:t>
            </a:r>
            <a:r>
              <a:rPr lang="en-US" err="1"/>
              <a:t>uit</a:t>
            </a:r>
            <a:r>
              <a:rPr lang="en-US"/>
              <a:t> </a:t>
            </a:r>
            <a:r>
              <a:rPr lang="en-US" err="1"/>
              <a:t>hun</a:t>
            </a:r>
            <a:r>
              <a:rPr lang="en-US"/>
              <a:t> </a:t>
            </a:r>
            <a:r>
              <a:rPr lang="en-US" err="1"/>
              <a:t>eigen</a:t>
            </a:r>
            <a:r>
              <a:rPr lang="en-US"/>
              <a:t> </a:t>
            </a:r>
            <a:r>
              <a:rPr lang="en-US" err="1"/>
              <a:t>lespraktijk</a:t>
            </a:r>
            <a:r>
              <a:rPr lang="en-US"/>
              <a:t> of school(</a:t>
            </a:r>
            <a:r>
              <a:rPr lang="en-US" err="1"/>
              <a:t>omgeving</a:t>
            </a:r>
            <a:r>
              <a:rPr lang="en-US"/>
              <a:t>).</a:t>
            </a:r>
          </a:p>
          <a:p>
            <a:endParaRPr lang="en-US">
              <a:cs typeface="Calibri"/>
            </a:endParaRPr>
          </a:p>
        </p:txBody>
      </p:sp>
      <p:sp>
        <p:nvSpPr>
          <p:cNvPr id="4" name="Tijdelijke aanduiding voor dianummer 3"/>
          <p:cNvSpPr>
            <a:spLocks noGrp="1"/>
          </p:cNvSpPr>
          <p:nvPr>
            <p:ph type="sldNum" sz="quarter" idx="5"/>
          </p:nvPr>
        </p:nvSpPr>
        <p:spPr/>
        <p:txBody>
          <a:bodyPr/>
          <a:lstStyle/>
          <a:p>
            <a:fld id="{43AEF02A-BFBF-4463-A278-576529B0F68A}" type="slidenum">
              <a:rPr lang="nl-BE" smtClean="0"/>
              <a:t>50</a:t>
            </a:fld>
            <a:endParaRPr lang="nl-BE"/>
          </a:p>
        </p:txBody>
      </p:sp>
    </p:spTree>
    <p:extLst>
      <p:ext uri="{BB962C8B-B14F-4D97-AF65-F5344CB8AC3E}">
        <p14:creationId xmlns:p14="http://schemas.microsoft.com/office/powerpoint/2010/main" val="7460808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t>Op </a:t>
            </a:r>
            <a:r>
              <a:rPr lang="en-US" err="1"/>
              <a:t>schoolniveau</a:t>
            </a:r>
            <a:r>
              <a:rPr lang="en-US"/>
              <a:t>, wat </a:t>
            </a:r>
            <a:r>
              <a:rPr lang="en-US" err="1"/>
              <a:t>kunnen</a:t>
            </a:r>
            <a:r>
              <a:rPr lang="en-US"/>
              <a:t> we </a:t>
            </a:r>
            <a:r>
              <a:rPr lang="en-US" err="1"/>
              <a:t>doen</a:t>
            </a:r>
            <a:r>
              <a:rPr lang="en-US"/>
              <a:t> </a:t>
            </a:r>
            <a:r>
              <a:rPr lang="en-US" err="1"/>
              <a:t>rond</a:t>
            </a:r>
            <a:r>
              <a:rPr lang="en-US"/>
              <a:t> '</a:t>
            </a:r>
            <a:r>
              <a:rPr lang="en-US" err="1"/>
              <a:t>educatie</a:t>
            </a:r>
            <a:r>
              <a:rPr lang="en-US"/>
              <a:t>', '</a:t>
            </a:r>
            <a:r>
              <a:rPr lang="en-US" err="1"/>
              <a:t>afspraken</a:t>
            </a:r>
            <a:r>
              <a:rPr lang="en-US"/>
              <a:t> en regels', '</a:t>
            </a:r>
            <a:r>
              <a:rPr lang="en-US" err="1"/>
              <a:t>omgevingsinterventies</a:t>
            </a:r>
            <a:r>
              <a:rPr lang="en-US"/>
              <a:t>' en '</a:t>
            </a:r>
            <a:r>
              <a:rPr lang="en-US" err="1"/>
              <a:t>zorg</a:t>
            </a:r>
            <a:r>
              <a:rPr lang="en-US"/>
              <a:t> en </a:t>
            </a:r>
            <a:r>
              <a:rPr lang="en-US" err="1"/>
              <a:t>begeleiding</a:t>
            </a:r>
            <a:r>
              <a:rPr lang="en-US"/>
              <a:t>'?</a:t>
            </a:r>
          </a:p>
          <a:p>
            <a:endParaRPr lang="en-US"/>
          </a:p>
          <a:p>
            <a:r>
              <a:rPr lang="en-US" err="1"/>
              <a:t>Instructie</a:t>
            </a:r>
            <a:r>
              <a:rPr lang="en-US"/>
              <a:t> voor de </a:t>
            </a:r>
            <a:r>
              <a:rPr lang="en-US" err="1"/>
              <a:t>lesgever</a:t>
            </a:r>
            <a:r>
              <a:rPr lang="en-US"/>
              <a:t>: Laat de </a:t>
            </a:r>
            <a:r>
              <a:rPr lang="en-US" err="1"/>
              <a:t>deelnemers</a:t>
            </a:r>
            <a:r>
              <a:rPr lang="en-US"/>
              <a:t> </a:t>
            </a:r>
            <a:r>
              <a:rPr lang="en-US" err="1"/>
              <a:t>zelf</a:t>
            </a:r>
            <a:r>
              <a:rPr lang="en-US"/>
              <a:t> </a:t>
            </a:r>
            <a:r>
              <a:rPr lang="en-US" err="1"/>
              <a:t>voorbeelden</a:t>
            </a:r>
            <a:r>
              <a:rPr lang="en-US"/>
              <a:t> </a:t>
            </a:r>
            <a:r>
              <a:rPr lang="en-US" err="1"/>
              <a:t>aanhalen</a:t>
            </a:r>
            <a:r>
              <a:rPr lang="en-US"/>
              <a:t> (ze </a:t>
            </a:r>
            <a:r>
              <a:rPr lang="en-US" err="1"/>
              <a:t>kunnen</a:t>
            </a:r>
            <a:r>
              <a:rPr lang="en-US"/>
              <a:t> </a:t>
            </a:r>
            <a:r>
              <a:rPr lang="en-US" err="1"/>
              <a:t>hierover</a:t>
            </a:r>
            <a:r>
              <a:rPr lang="en-US"/>
              <a:t> </a:t>
            </a:r>
            <a:r>
              <a:rPr lang="en-US" err="1"/>
              <a:t>ook</a:t>
            </a:r>
            <a:r>
              <a:rPr lang="en-US"/>
              <a:t> </a:t>
            </a:r>
            <a:r>
              <a:rPr lang="en-US" err="1"/>
              <a:t>brainstormen</a:t>
            </a:r>
            <a:r>
              <a:rPr lang="en-US"/>
              <a:t> in </a:t>
            </a:r>
            <a:r>
              <a:rPr lang="en-US" err="1"/>
              <a:t>kleine</a:t>
            </a:r>
            <a:r>
              <a:rPr lang="en-US"/>
              <a:t>(re) </a:t>
            </a:r>
            <a:r>
              <a:rPr lang="en-US" err="1"/>
              <a:t>groepjes</a:t>
            </a:r>
            <a:r>
              <a:rPr lang="en-US"/>
              <a:t>), of </a:t>
            </a:r>
            <a:r>
              <a:rPr lang="en-US" err="1"/>
              <a:t>geef</a:t>
            </a:r>
            <a:r>
              <a:rPr lang="en-US"/>
              <a:t> </a:t>
            </a:r>
            <a:r>
              <a:rPr lang="en-US" err="1"/>
              <a:t>zelf</a:t>
            </a:r>
            <a:r>
              <a:rPr lang="en-US"/>
              <a:t> de </a:t>
            </a:r>
            <a:r>
              <a:rPr lang="en-US" err="1"/>
              <a:t>voorbeelden</a:t>
            </a:r>
            <a:r>
              <a:rPr lang="en-US"/>
              <a:t> die in de slide </a:t>
            </a:r>
            <a:r>
              <a:rPr lang="en-US" err="1"/>
              <a:t>staan</a:t>
            </a:r>
            <a:r>
              <a:rPr lang="en-US"/>
              <a:t> en </a:t>
            </a:r>
            <a:r>
              <a:rPr lang="en-US" err="1"/>
              <a:t>laat</a:t>
            </a:r>
            <a:r>
              <a:rPr lang="en-US"/>
              <a:t> </a:t>
            </a:r>
            <a:r>
              <a:rPr lang="en-US" err="1"/>
              <a:t>deelnemers</a:t>
            </a:r>
            <a:r>
              <a:rPr lang="en-US"/>
              <a:t> </a:t>
            </a:r>
            <a:r>
              <a:rPr lang="en-US" err="1"/>
              <a:t>aanvullen</a:t>
            </a:r>
            <a:r>
              <a:rPr lang="en-US"/>
              <a:t> met </a:t>
            </a:r>
            <a:r>
              <a:rPr lang="en-US" err="1"/>
              <a:t>voorbeelden</a:t>
            </a:r>
            <a:r>
              <a:rPr lang="en-US"/>
              <a:t> </a:t>
            </a:r>
            <a:r>
              <a:rPr lang="en-US" err="1"/>
              <a:t>uit</a:t>
            </a:r>
            <a:r>
              <a:rPr lang="en-US"/>
              <a:t> </a:t>
            </a:r>
            <a:r>
              <a:rPr lang="en-US" err="1"/>
              <a:t>hun</a:t>
            </a:r>
            <a:r>
              <a:rPr lang="en-US"/>
              <a:t> eigen </a:t>
            </a:r>
            <a:r>
              <a:rPr lang="en-US" err="1"/>
              <a:t>lespraktijk</a:t>
            </a:r>
            <a:r>
              <a:rPr lang="en-US"/>
              <a:t> of school(</a:t>
            </a:r>
            <a:r>
              <a:rPr lang="en-US" err="1"/>
              <a:t>omgeving</a:t>
            </a:r>
            <a:r>
              <a:rPr lang="en-US"/>
              <a:t>).</a:t>
            </a:r>
          </a:p>
        </p:txBody>
      </p:sp>
      <p:sp>
        <p:nvSpPr>
          <p:cNvPr id="4" name="Tijdelijke aanduiding voor dianummer 3"/>
          <p:cNvSpPr>
            <a:spLocks noGrp="1"/>
          </p:cNvSpPr>
          <p:nvPr>
            <p:ph type="sldNum" sz="quarter" idx="5"/>
          </p:nvPr>
        </p:nvSpPr>
        <p:spPr/>
        <p:txBody>
          <a:bodyPr/>
          <a:lstStyle/>
          <a:p>
            <a:fld id="{43AEF02A-BFBF-4463-A278-576529B0F68A}" type="slidenum">
              <a:rPr lang="nl-BE" smtClean="0"/>
              <a:t>51</a:t>
            </a:fld>
            <a:endParaRPr lang="nl-BE"/>
          </a:p>
        </p:txBody>
      </p:sp>
    </p:spTree>
    <p:extLst>
      <p:ext uri="{BB962C8B-B14F-4D97-AF65-F5344CB8AC3E}">
        <p14:creationId xmlns:p14="http://schemas.microsoft.com/office/powerpoint/2010/main" val="955679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a:t>Gendernormen geven enerzijds aan wat mensen geloven over hoe vrouwen en mannen zich gedragen, anderzijds geven ze aan hoe ze zich zouden moeten gedragen. Deze gendernormen zorgen ervoor dat het gedrag van mensen voorspelbaar wordt. Zo kan men na het ‘lezen’ van iemands gender veronderstellingen maken over wat deze persoon eventueel leuk zou vinden of niet leuk zou vinden. </a:t>
            </a:r>
            <a:endParaRPr lang="nl-NL" dirty="0"/>
          </a:p>
          <a:p>
            <a:endParaRPr lang="nl-BE" dirty="0"/>
          </a:p>
          <a:p>
            <a:r>
              <a:rPr lang="nl-BE" dirty="0"/>
              <a:t>We internaliseren</a:t>
            </a:r>
            <a:r>
              <a:rPr lang="nl-BE" baseline="0" dirty="0"/>
              <a:t> deze gendernormen en dit bevestigt dan weer een bepaalde (stereotype) genderrol in de samenleving. </a:t>
            </a:r>
          </a:p>
          <a:p>
            <a:r>
              <a:rPr lang="nl-BE" baseline="0" dirty="0"/>
              <a:t>Bijvoorbeeld: mannen internaliseren zorgende rollen minder snel. Waarom? Socialisatie en een gebrek aan rolmodellen. </a:t>
            </a:r>
          </a:p>
          <a:p>
            <a:r>
              <a:rPr lang="nl-BE" baseline="0" dirty="0"/>
              <a:t>Ze gaan zich minder snel identificeren met zorgende persoonlijkheidskenmerken en gaan in de toekomst minder interesse tonen in zorgrollen en dus minder zorgtaken op zich nemen. </a:t>
            </a:r>
          </a:p>
        </p:txBody>
      </p:sp>
      <p:sp>
        <p:nvSpPr>
          <p:cNvPr id="4" name="Tijdelijke aanduiding voor dianummer 3"/>
          <p:cNvSpPr>
            <a:spLocks noGrp="1"/>
          </p:cNvSpPr>
          <p:nvPr>
            <p:ph type="sldNum" sz="quarter" idx="10"/>
          </p:nvPr>
        </p:nvSpPr>
        <p:spPr/>
        <p:txBody>
          <a:bodyPr/>
          <a:lstStyle/>
          <a:p>
            <a:fld id="{43AEF02A-BFBF-4463-A278-576529B0F68A}" type="slidenum">
              <a:rPr lang="nl-BE" smtClean="0"/>
              <a:t>5</a:t>
            </a:fld>
            <a:endParaRPr lang="nl-BE"/>
          </a:p>
        </p:txBody>
      </p:sp>
    </p:spTree>
    <p:extLst>
      <p:ext uri="{BB962C8B-B14F-4D97-AF65-F5344CB8AC3E}">
        <p14:creationId xmlns:p14="http://schemas.microsoft.com/office/powerpoint/2010/main" val="26689747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t>Op </a:t>
            </a:r>
            <a:r>
              <a:rPr lang="en-US" err="1"/>
              <a:t>omgevingsniveau</a:t>
            </a:r>
            <a:r>
              <a:rPr lang="en-US"/>
              <a:t>, wat </a:t>
            </a:r>
            <a:r>
              <a:rPr lang="en-US" err="1"/>
              <a:t>kunnen</a:t>
            </a:r>
            <a:r>
              <a:rPr lang="en-US"/>
              <a:t> we </a:t>
            </a:r>
            <a:r>
              <a:rPr lang="en-US" err="1"/>
              <a:t>doen</a:t>
            </a:r>
            <a:r>
              <a:rPr lang="en-US"/>
              <a:t> </a:t>
            </a:r>
            <a:r>
              <a:rPr lang="en-US" err="1"/>
              <a:t>rond</a:t>
            </a:r>
            <a:r>
              <a:rPr lang="en-US"/>
              <a:t> '</a:t>
            </a:r>
            <a:r>
              <a:rPr lang="en-US" err="1"/>
              <a:t>educatie</a:t>
            </a:r>
            <a:r>
              <a:rPr lang="en-US"/>
              <a:t>', '</a:t>
            </a:r>
            <a:r>
              <a:rPr lang="en-US" err="1"/>
              <a:t>afspraken</a:t>
            </a:r>
            <a:r>
              <a:rPr lang="en-US"/>
              <a:t> en regels', '</a:t>
            </a:r>
            <a:r>
              <a:rPr lang="en-US" err="1"/>
              <a:t>omgevingsinterventies</a:t>
            </a:r>
            <a:r>
              <a:rPr lang="en-US"/>
              <a:t>' en '</a:t>
            </a:r>
            <a:r>
              <a:rPr lang="en-US" err="1"/>
              <a:t>zorg</a:t>
            </a:r>
            <a:r>
              <a:rPr lang="en-US"/>
              <a:t> en </a:t>
            </a:r>
            <a:r>
              <a:rPr lang="en-US" err="1"/>
              <a:t>begeleiding</a:t>
            </a:r>
            <a:r>
              <a:rPr lang="en-US"/>
              <a:t>'?</a:t>
            </a:r>
          </a:p>
          <a:p>
            <a:endParaRPr lang="en-US"/>
          </a:p>
          <a:p>
            <a:r>
              <a:rPr lang="en-US" err="1"/>
              <a:t>Instructie</a:t>
            </a:r>
            <a:r>
              <a:rPr lang="en-US"/>
              <a:t> voor de </a:t>
            </a:r>
            <a:r>
              <a:rPr lang="en-US" err="1"/>
              <a:t>lesgever</a:t>
            </a:r>
            <a:r>
              <a:rPr lang="en-US"/>
              <a:t>: </a:t>
            </a:r>
            <a:r>
              <a:rPr lang="en-US" err="1"/>
              <a:t>Laat</a:t>
            </a:r>
            <a:r>
              <a:rPr lang="en-US"/>
              <a:t> de </a:t>
            </a:r>
            <a:r>
              <a:rPr lang="en-US" err="1"/>
              <a:t>deelnemers</a:t>
            </a:r>
            <a:r>
              <a:rPr lang="en-US"/>
              <a:t> </a:t>
            </a:r>
            <a:r>
              <a:rPr lang="en-US" err="1"/>
              <a:t>zelf</a:t>
            </a:r>
            <a:r>
              <a:rPr lang="en-US"/>
              <a:t> </a:t>
            </a:r>
            <a:r>
              <a:rPr lang="en-US" err="1"/>
              <a:t>voorbeelden</a:t>
            </a:r>
            <a:r>
              <a:rPr lang="en-US"/>
              <a:t> </a:t>
            </a:r>
            <a:r>
              <a:rPr lang="en-US" err="1"/>
              <a:t>aanhalen</a:t>
            </a:r>
            <a:r>
              <a:rPr lang="en-US"/>
              <a:t> (</a:t>
            </a:r>
            <a:r>
              <a:rPr lang="en-US" err="1"/>
              <a:t>ze</a:t>
            </a:r>
            <a:r>
              <a:rPr lang="en-US"/>
              <a:t> </a:t>
            </a:r>
            <a:r>
              <a:rPr lang="en-US" err="1"/>
              <a:t>kunnen</a:t>
            </a:r>
            <a:r>
              <a:rPr lang="en-US"/>
              <a:t> </a:t>
            </a:r>
            <a:r>
              <a:rPr lang="en-US" err="1"/>
              <a:t>hierover</a:t>
            </a:r>
            <a:r>
              <a:rPr lang="en-US"/>
              <a:t> </a:t>
            </a:r>
            <a:r>
              <a:rPr lang="en-US" err="1"/>
              <a:t>ook</a:t>
            </a:r>
            <a:r>
              <a:rPr lang="en-US"/>
              <a:t> </a:t>
            </a:r>
            <a:r>
              <a:rPr lang="en-US" err="1"/>
              <a:t>brainstormen</a:t>
            </a:r>
            <a:r>
              <a:rPr lang="en-US"/>
              <a:t> in </a:t>
            </a:r>
            <a:r>
              <a:rPr lang="en-US" err="1"/>
              <a:t>kleine</a:t>
            </a:r>
            <a:r>
              <a:rPr lang="en-US"/>
              <a:t>(re) </a:t>
            </a:r>
            <a:r>
              <a:rPr lang="en-US" err="1"/>
              <a:t>groepjes</a:t>
            </a:r>
            <a:r>
              <a:rPr lang="en-US"/>
              <a:t>), of </a:t>
            </a:r>
            <a:r>
              <a:rPr lang="en-US" err="1"/>
              <a:t>geef</a:t>
            </a:r>
            <a:r>
              <a:rPr lang="en-US"/>
              <a:t> </a:t>
            </a:r>
            <a:r>
              <a:rPr lang="en-US" err="1"/>
              <a:t>zelf</a:t>
            </a:r>
            <a:r>
              <a:rPr lang="en-US"/>
              <a:t> de </a:t>
            </a:r>
            <a:r>
              <a:rPr lang="en-US" err="1"/>
              <a:t>voorbeelden</a:t>
            </a:r>
            <a:r>
              <a:rPr lang="en-US"/>
              <a:t> die in de slide </a:t>
            </a:r>
            <a:r>
              <a:rPr lang="en-US" err="1"/>
              <a:t>staan</a:t>
            </a:r>
            <a:r>
              <a:rPr lang="en-US"/>
              <a:t> en </a:t>
            </a:r>
            <a:r>
              <a:rPr lang="en-US" err="1"/>
              <a:t>laat</a:t>
            </a:r>
            <a:r>
              <a:rPr lang="en-US"/>
              <a:t> </a:t>
            </a:r>
            <a:r>
              <a:rPr lang="en-US" err="1"/>
              <a:t>deelnemers</a:t>
            </a:r>
            <a:r>
              <a:rPr lang="en-US"/>
              <a:t> </a:t>
            </a:r>
            <a:r>
              <a:rPr lang="en-US" err="1"/>
              <a:t>aanvullen</a:t>
            </a:r>
            <a:r>
              <a:rPr lang="en-US"/>
              <a:t> met </a:t>
            </a:r>
            <a:r>
              <a:rPr lang="en-US" err="1"/>
              <a:t>voorbeelden</a:t>
            </a:r>
            <a:r>
              <a:rPr lang="en-US"/>
              <a:t> </a:t>
            </a:r>
            <a:r>
              <a:rPr lang="en-US" err="1"/>
              <a:t>uit</a:t>
            </a:r>
            <a:r>
              <a:rPr lang="en-US"/>
              <a:t> </a:t>
            </a:r>
            <a:r>
              <a:rPr lang="en-US" err="1"/>
              <a:t>hun</a:t>
            </a:r>
            <a:r>
              <a:rPr lang="en-US"/>
              <a:t> </a:t>
            </a:r>
            <a:r>
              <a:rPr lang="en-US" err="1"/>
              <a:t>eigen</a:t>
            </a:r>
            <a:r>
              <a:rPr lang="en-US"/>
              <a:t> </a:t>
            </a:r>
            <a:r>
              <a:rPr lang="en-US" err="1"/>
              <a:t>lespraktijk</a:t>
            </a:r>
            <a:r>
              <a:rPr lang="en-US"/>
              <a:t> of school(</a:t>
            </a:r>
            <a:r>
              <a:rPr lang="en-US" err="1"/>
              <a:t>omgeving</a:t>
            </a:r>
            <a:r>
              <a:rPr lang="en-US"/>
              <a:t>).</a:t>
            </a:r>
          </a:p>
        </p:txBody>
      </p:sp>
      <p:sp>
        <p:nvSpPr>
          <p:cNvPr id="4" name="Tijdelijke aanduiding voor dianummer 3"/>
          <p:cNvSpPr>
            <a:spLocks noGrp="1"/>
          </p:cNvSpPr>
          <p:nvPr>
            <p:ph type="sldNum" sz="quarter" idx="5"/>
          </p:nvPr>
        </p:nvSpPr>
        <p:spPr/>
        <p:txBody>
          <a:bodyPr/>
          <a:lstStyle/>
          <a:p>
            <a:fld id="{43AEF02A-BFBF-4463-A278-576529B0F68A}" type="slidenum">
              <a:rPr lang="nl-BE" smtClean="0"/>
              <a:t>52</a:t>
            </a:fld>
            <a:endParaRPr lang="nl-BE"/>
          </a:p>
        </p:txBody>
      </p:sp>
    </p:spTree>
    <p:extLst>
      <p:ext uri="{BB962C8B-B14F-4D97-AF65-F5344CB8AC3E}">
        <p14:creationId xmlns:p14="http://schemas.microsoft.com/office/powerpoint/2010/main" val="33432024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cs typeface="Calibri"/>
              </a:rPr>
              <a:t>De </a:t>
            </a:r>
            <a:r>
              <a:rPr lang="en-US" dirty="0" err="1">
                <a:cs typeface="Calibri"/>
              </a:rPr>
              <a:t>laatste</a:t>
            </a:r>
            <a:r>
              <a:rPr lang="en-US" dirty="0">
                <a:cs typeface="Calibri"/>
              </a:rPr>
              <a:t> </a:t>
            </a:r>
            <a:r>
              <a:rPr lang="en-US" dirty="0" err="1">
                <a:cs typeface="Calibri"/>
              </a:rPr>
              <a:t>stap</a:t>
            </a:r>
            <a:r>
              <a:rPr lang="en-US" dirty="0">
                <a:cs typeface="Calibri"/>
              </a:rPr>
              <a:t> in het </a:t>
            </a:r>
            <a:r>
              <a:rPr lang="en-US" dirty="0" err="1">
                <a:cs typeface="Calibri"/>
              </a:rPr>
              <a:t>streven</a:t>
            </a:r>
            <a:r>
              <a:rPr lang="en-US" dirty="0">
                <a:cs typeface="Calibri"/>
              </a:rPr>
              <a:t> </a:t>
            </a:r>
            <a:r>
              <a:rPr lang="en-US" dirty="0" err="1">
                <a:cs typeface="Calibri"/>
              </a:rPr>
              <a:t>naar</a:t>
            </a:r>
            <a:r>
              <a:rPr lang="en-US" dirty="0">
                <a:cs typeface="Calibri"/>
              </a:rPr>
              <a:t> </a:t>
            </a:r>
            <a:r>
              <a:rPr lang="en-US" dirty="0" err="1">
                <a:cs typeface="Calibri"/>
              </a:rPr>
              <a:t>een</a:t>
            </a:r>
            <a:r>
              <a:rPr lang="en-US" dirty="0">
                <a:cs typeface="Calibri"/>
              </a:rPr>
              <a:t> </a:t>
            </a:r>
            <a:r>
              <a:rPr lang="en-US" dirty="0" err="1">
                <a:cs typeface="Calibri"/>
              </a:rPr>
              <a:t>inclusief</a:t>
            </a:r>
            <a:r>
              <a:rPr lang="en-US" dirty="0">
                <a:cs typeface="Calibri"/>
              </a:rPr>
              <a:t> en intersectioneel </a:t>
            </a:r>
            <a:r>
              <a:rPr lang="en-US" dirty="0" err="1">
                <a:cs typeface="Calibri"/>
              </a:rPr>
              <a:t>schoolbeleid</a:t>
            </a:r>
            <a:r>
              <a:rPr lang="en-US" dirty="0">
                <a:cs typeface="Calibri"/>
              </a:rPr>
              <a:t>, is de </a:t>
            </a:r>
            <a:r>
              <a:rPr lang="en-US" dirty="0" err="1">
                <a:cs typeface="Calibri"/>
              </a:rPr>
              <a:t>stap</a:t>
            </a:r>
            <a:r>
              <a:rPr lang="en-US" dirty="0">
                <a:cs typeface="Calibri"/>
              </a:rPr>
              <a:t> van de </a:t>
            </a:r>
            <a:r>
              <a:rPr lang="en-US" dirty="0" err="1">
                <a:cs typeface="Calibri"/>
              </a:rPr>
              <a:t>implementatie</a:t>
            </a:r>
            <a:r>
              <a:rPr lang="en-US" dirty="0">
                <a:cs typeface="Calibri"/>
              </a:rPr>
              <a:t> en </a:t>
            </a:r>
            <a:r>
              <a:rPr lang="en-US" dirty="0" err="1">
                <a:cs typeface="Calibri"/>
              </a:rPr>
              <a:t>evaluatie</a:t>
            </a:r>
            <a:r>
              <a:rPr lang="en-US" dirty="0">
                <a:cs typeface="Calibri"/>
              </a:rPr>
              <a:t>.</a:t>
            </a:r>
          </a:p>
          <a:p>
            <a:endParaRPr lang="en-US" dirty="0">
              <a:cs typeface="Calibri"/>
            </a:endParaRPr>
          </a:p>
          <a:p>
            <a:r>
              <a:rPr lang="en-US" dirty="0" err="1">
                <a:cs typeface="Calibri"/>
              </a:rPr>
              <a:t>Een</a:t>
            </a:r>
            <a:r>
              <a:rPr lang="en-US" dirty="0">
                <a:cs typeface="Calibri"/>
              </a:rPr>
              <a:t> </a:t>
            </a:r>
            <a:r>
              <a:rPr lang="en-US" dirty="0" err="1">
                <a:cs typeface="Calibri"/>
              </a:rPr>
              <a:t>beleid</a:t>
            </a:r>
            <a:r>
              <a:rPr lang="en-US" dirty="0">
                <a:cs typeface="Calibri"/>
              </a:rPr>
              <a:t> </a:t>
            </a:r>
            <a:r>
              <a:rPr lang="en-US" dirty="0" err="1">
                <a:cs typeface="Calibri"/>
              </a:rPr>
              <a:t>kan</a:t>
            </a:r>
            <a:r>
              <a:rPr lang="en-US" dirty="0">
                <a:cs typeface="Calibri"/>
              </a:rPr>
              <a:t> </a:t>
            </a:r>
            <a:r>
              <a:rPr lang="en-US" dirty="0" err="1">
                <a:cs typeface="Calibri"/>
              </a:rPr>
              <a:t>snel</a:t>
            </a:r>
            <a:r>
              <a:rPr lang="en-US" dirty="0">
                <a:cs typeface="Calibri"/>
              </a:rPr>
              <a:t> </a:t>
            </a:r>
            <a:r>
              <a:rPr lang="en-US" dirty="0" err="1">
                <a:cs typeface="Calibri"/>
              </a:rPr>
              <a:t>dode</a:t>
            </a:r>
            <a:r>
              <a:rPr lang="en-US" dirty="0">
                <a:cs typeface="Calibri"/>
              </a:rPr>
              <a:t> letter </a:t>
            </a:r>
            <a:r>
              <a:rPr lang="en-US" dirty="0" err="1">
                <a:cs typeface="Calibri"/>
              </a:rPr>
              <a:t>worden</a:t>
            </a:r>
            <a:r>
              <a:rPr lang="en-US" dirty="0">
                <a:cs typeface="Calibri"/>
              </a:rPr>
              <a:t> </a:t>
            </a:r>
            <a:r>
              <a:rPr lang="en-US" dirty="0" err="1">
                <a:cs typeface="Calibri"/>
              </a:rPr>
              <a:t>wanneer</a:t>
            </a:r>
            <a:r>
              <a:rPr lang="en-US" dirty="0">
                <a:cs typeface="Calibri"/>
              </a:rPr>
              <a:t> het </a:t>
            </a:r>
            <a:r>
              <a:rPr lang="en-US" dirty="0" err="1">
                <a:cs typeface="Calibri"/>
              </a:rPr>
              <a:t>niet</a:t>
            </a:r>
            <a:r>
              <a:rPr lang="en-US" dirty="0">
                <a:cs typeface="Calibri"/>
              </a:rPr>
              <a:t> in </a:t>
            </a:r>
            <a:r>
              <a:rPr lang="en-US" dirty="0" err="1">
                <a:cs typeface="Calibri"/>
              </a:rPr>
              <a:t>leven</a:t>
            </a:r>
            <a:r>
              <a:rPr lang="en-US" dirty="0">
                <a:cs typeface="Calibri"/>
              </a:rPr>
              <a:t> </a:t>
            </a:r>
            <a:r>
              <a:rPr lang="en-US" dirty="0" err="1">
                <a:cs typeface="Calibri"/>
              </a:rPr>
              <a:t>gehouden</a:t>
            </a:r>
            <a:r>
              <a:rPr lang="en-US" dirty="0">
                <a:cs typeface="Calibri"/>
              </a:rPr>
              <a:t> </a:t>
            </a:r>
            <a:r>
              <a:rPr lang="en-US" dirty="0" err="1">
                <a:cs typeface="Calibri"/>
              </a:rPr>
              <a:t>wordt</a:t>
            </a:r>
            <a:r>
              <a:rPr lang="en-US" dirty="0">
                <a:cs typeface="Calibri"/>
              </a:rPr>
              <a:t> door op </a:t>
            </a:r>
            <a:r>
              <a:rPr lang="en-US" dirty="0" err="1">
                <a:cs typeface="Calibri"/>
              </a:rPr>
              <a:t>regelmatige</a:t>
            </a:r>
            <a:r>
              <a:rPr lang="en-US" dirty="0">
                <a:cs typeface="Calibri"/>
              </a:rPr>
              <a:t> </a:t>
            </a:r>
            <a:r>
              <a:rPr lang="en-US" dirty="0" err="1">
                <a:cs typeface="Calibri"/>
              </a:rPr>
              <a:t>tijdstippen</a:t>
            </a:r>
            <a:r>
              <a:rPr lang="en-US" dirty="0">
                <a:cs typeface="Calibri"/>
              </a:rPr>
              <a:t> </a:t>
            </a:r>
            <a:r>
              <a:rPr lang="en-US" dirty="0" err="1">
                <a:cs typeface="Calibri"/>
              </a:rPr>
              <a:t>te</a:t>
            </a:r>
            <a:r>
              <a:rPr lang="en-US" dirty="0">
                <a:cs typeface="Calibri"/>
              </a:rPr>
              <a:t> </a:t>
            </a:r>
            <a:r>
              <a:rPr lang="en-US" dirty="0" err="1">
                <a:cs typeface="Calibri"/>
              </a:rPr>
              <a:t>evalueren</a:t>
            </a:r>
            <a:r>
              <a:rPr lang="en-US" dirty="0">
                <a:cs typeface="Calibri"/>
              </a:rPr>
              <a:t> en </a:t>
            </a:r>
            <a:r>
              <a:rPr lang="en-US" dirty="0" err="1">
                <a:cs typeface="Calibri"/>
              </a:rPr>
              <a:t>bij</a:t>
            </a:r>
            <a:r>
              <a:rPr lang="en-US" dirty="0">
                <a:cs typeface="Calibri"/>
              </a:rPr>
              <a:t> </a:t>
            </a:r>
            <a:r>
              <a:rPr lang="en-US" dirty="0" err="1">
                <a:cs typeface="Calibri"/>
              </a:rPr>
              <a:t>te</a:t>
            </a:r>
            <a:r>
              <a:rPr lang="en-US" dirty="0">
                <a:cs typeface="Calibri"/>
              </a:rPr>
              <a:t> </a:t>
            </a:r>
            <a:r>
              <a:rPr lang="en-US" dirty="0" err="1">
                <a:cs typeface="Calibri"/>
              </a:rPr>
              <a:t>sturen</a:t>
            </a:r>
            <a:r>
              <a:rPr lang="en-US" dirty="0">
                <a:cs typeface="Calibri"/>
              </a:rPr>
              <a:t> </a:t>
            </a:r>
            <a:r>
              <a:rPr lang="en-US" dirty="0" err="1">
                <a:cs typeface="Calibri"/>
              </a:rPr>
              <a:t>waar</a:t>
            </a:r>
            <a:r>
              <a:rPr lang="en-US" dirty="0">
                <a:cs typeface="Calibri"/>
              </a:rPr>
              <a:t> </a:t>
            </a:r>
            <a:r>
              <a:rPr lang="en-US" dirty="0" err="1">
                <a:cs typeface="Calibri"/>
              </a:rPr>
              <a:t>nodig</a:t>
            </a:r>
            <a:r>
              <a:rPr lang="en-US" dirty="0">
                <a:cs typeface="Calibri"/>
              </a:rPr>
              <a:t>.</a:t>
            </a:r>
          </a:p>
          <a:p>
            <a:r>
              <a:rPr lang="en-US" dirty="0" err="1">
                <a:cs typeface="Calibri"/>
              </a:rPr>
              <a:t>Zoals</a:t>
            </a:r>
            <a:r>
              <a:rPr lang="en-US" dirty="0">
                <a:cs typeface="Calibri"/>
              </a:rPr>
              <a:t> </a:t>
            </a:r>
            <a:r>
              <a:rPr lang="en-US" dirty="0" err="1">
                <a:cs typeface="Calibri"/>
              </a:rPr>
              <a:t>eerder</a:t>
            </a:r>
            <a:r>
              <a:rPr lang="en-US" dirty="0">
                <a:cs typeface="Calibri"/>
              </a:rPr>
              <a:t> al </a:t>
            </a:r>
            <a:r>
              <a:rPr lang="en-US" dirty="0" err="1">
                <a:cs typeface="Calibri"/>
              </a:rPr>
              <a:t>werd</a:t>
            </a:r>
            <a:r>
              <a:rPr lang="en-US" dirty="0">
                <a:cs typeface="Calibri"/>
              </a:rPr>
              <a:t> </a:t>
            </a:r>
            <a:r>
              <a:rPr lang="en-US" dirty="0" err="1">
                <a:cs typeface="Calibri"/>
              </a:rPr>
              <a:t>aangegeven</a:t>
            </a:r>
            <a:r>
              <a:rPr lang="en-US" dirty="0">
                <a:cs typeface="Calibri"/>
              </a:rPr>
              <a:t> is het </a:t>
            </a:r>
            <a:r>
              <a:rPr lang="en-US" dirty="0" err="1">
                <a:cs typeface="Calibri"/>
              </a:rPr>
              <a:t>belangrijk</a:t>
            </a:r>
            <a:r>
              <a:rPr lang="en-US" dirty="0">
                <a:cs typeface="Calibri"/>
              </a:rPr>
              <a:t> </a:t>
            </a:r>
            <a:r>
              <a:rPr lang="en-US" dirty="0" err="1">
                <a:cs typeface="Calibri"/>
              </a:rPr>
              <a:t>dat</a:t>
            </a:r>
            <a:r>
              <a:rPr lang="en-US" dirty="0">
                <a:cs typeface="Calibri"/>
              </a:rPr>
              <a:t> de </a:t>
            </a:r>
            <a:r>
              <a:rPr lang="en-US" dirty="0" err="1">
                <a:cs typeface="Calibri"/>
              </a:rPr>
              <a:t>kennis</a:t>
            </a:r>
            <a:r>
              <a:rPr lang="en-US" dirty="0">
                <a:cs typeface="Calibri"/>
              </a:rPr>
              <a:t> die je </a:t>
            </a:r>
            <a:r>
              <a:rPr lang="en-US" dirty="0" err="1">
                <a:cs typeface="Calibri"/>
              </a:rPr>
              <a:t>opdoet</a:t>
            </a:r>
            <a:r>
              <a:rPr lang="en-US" dirty="0">
                <a:cs typeface="Calibri"/>
              </a:rPr>
              <a:t> (</a:t>
            </a:r>
            <a:r>
              <a:rPr lang="en-US" dirty="0" err="1">
                <a:cs typeface="Calibri"/>
              </a:rPr>
              <a:t>zoals</a:t>
            </a:r>
            <a:r>
              <a:rPr lang="en-US" dirty="0">
                <a:cs typeface="Calibri"/>
              </a:rPr>
              <a:t> </a:t>
            </a:r>
            <a:r>
              <a:rPr lang="en-US" dirty="0" err="1">
                <a:cs typeface="Calibri"/>
              </a:rPr>
              <a:t>vandaag</a:t>
            </a:r>
            <a:r>
              <a:rPr lang="en-US" dirty="0">
                <a:cs typeface="Calibri"/>
              </a:rPr>
              <a:t>, </a:t>
            </a:r>
            <a:r>
              <a:rPr lang="en-US" dirty="0" err="1">
                <a:cs typeface="Calibri"/>
              </a:rPr>
              <a:t>bijvoorbeeld</a:t>
            </a:r>
            <a:r>
              <a:rPr lang="en-US" dirty="0">
                <a:cs typeface="Calibri"/>
              </a:rPr>
              <a:t>) </a:t>
            </a:r>
            <a:r>
              <a:rPr lang="en-US" dirty="0" err="1">
                <a:cs typeface="Calibri"/>
              </a:rPr>
              <a:t>gedeeld</a:t>
            </a:r>
            <a:r>
              <a:rPr lang="en-US" dirty="0">
                <a:cs typeface="Calibri"/>
              </a:rPr>
              <a:t> </a:t>
            </a:r>
            <a:r>
              <a:rPr lang="en-US" dirty="0" err="1">
                <a:cs typeface="Calibri"/>
              </a:rPr>
              <a:t>wordt</a:t>
            </a:r>
            <a:r>
              <a:rPr lang="en-US" dirty="0">
                <a:cs typeface="Calibri"/>
              </a:rPr>
              <a:t> met het hele team.</a:t>
            </a:r>
          </a:p>
          <a:p>
            <a:endParaRPr lang="en-US" dirty="0">
              <a:cs typeface="Calibri"/>
            </a:endParaRPr>
          </a:p>
          <a:p>
            <a:r>
              <a:rPr lang="en-US" dirty="0" err="1">
                <a:cs typeface="Calibri"/>
              </a:rPr>
              <a:t>Evalueren</a:t>
            </a:r>
            <a:r>
              <a:rPr lang="en-US" dirty="0">
                <a:cs typeface="Calibri"/>
              </a:rPr>
              <a:t> </a:t>
            </a:r>
            <a:r>
              <a:rPr lang="en-US" dirty="0" err="1">
                <a:cs typeface="Calibri"/>
              </a:rPr>
              <a:t>kan</a:t>
            </a:r>
            <a:r>
              <a:rPr lang="en-US" dirty="0">
                <a:cs typeface="Calibri"/>
              </a:rPr>
              <a:t> je </a:t>
            </a:r>
            <a:r>
              <a:rPr lang="en-US" dirty="0" err="1">
                <a:cs typeface="Calibri"/>
              </a:rPr>
              <a:t>doen</a:t>
            </a:r>
            <a:r>
              <a:rPr lang="en-US" dirty="0">
                <a:cs typeface="Calibri"/>
              </a:rPr>
              <a:t> </a:t>
            </a:r>
            <a:r>
              <a:rPr lang="en-US" dirty="0" err="1">
                <a:cs typeface="Calibri"/>
              </a:rPr>
              <a:t>aan</a:t>
            </a:r>
            <a:r>
              <a:rPr lang="en-US" dirty="0">
                <a:cs typeface="Calibri"/>
              </a:rPr>
              <a:t> de hand van de PDCA-</a:t>
            </a:r>
            <a:r>
              <a:rPr lang="en-US" dirty="0" err="1">
                <a:cs typeface="Calibri"/>
              </a:rPr>
              <a:t>cirkel</a:t>
            </a:r>
            <a:r>
              <a:rPr lang="en-US" dirty="0">
                <a:cs typeface="Calibri"/>
              </a:rPr>
              <a:t>. Je plant </a:t>
            </a:r>
            <a:r>
              <a:rPr lang="en-US" dirty="0" err="1">
                <a:cs typeface="Calibri"/>
              </a:rPr>
              <a:t>een</a:t>
            </a:r>
            <a:r>
              <a:rPr lang="en-US" dirty="0">
                <a:cs typeface="Calibri"/>
              </a:rPr>
              <a:t> </a:t>
            </a:r>
            <a:r>
              <a:rPr lang="en-US" dirty="0" err="1">
                <a:cs typeface="Calibri"/>
              </a:rPr>
              <a:t>activiteit</a:t>
            </a:r>
            <a:r>
              <a:rPr lang="en-US" dirty="0">
                <a:cs typeface="Calibri"/>
              </a:rPr>
              <a:t>, je </a:t>
            </a:r>
            <a:r>
              <a:rPr lang="en-US" dirty="0" err="1">
                <a:cs typeface="Calibri"/>
              </a:rPr>
              <a:t>voert</a:t>
            </a:r>
            <a:r>
              <a:rPr lang="en-US" dirty="0">
                <a:cs typeface="Calibri"/>
              </a:rPr>
              <a:t> die </a:t>
            </a:r>
            <a:r>
              <a:rPr lang="en-US" dirty="0" err="1">
                <a:cs typeface="Calibri"/>
              </a:rPr>
              <a:t>uit</a:t>
            </a:r>
            <a:r>
              <a:rPr lang="en-US" dirty="0">
                <a:cs typeface="Calibri"/>
              </a:rPr>
              <a:t>, je </a:t>
            </a:r>
            <a:r>
              <a:rPr lang="en-US" dirty="0" err="1">
                <a:cs typeface="Calibri"/>
              </a:rPr>
              <a:t>checkt</a:t>
            </a:r>
            <a:r>
              <a:rPr lang="en-US" dirty="0">
                <a:cs typeface="Calibri"/>
              </a:rPr>
              <a:t> of </a:t>
            </a:r>
            <a:r>
              <a:rPr lang="en-US" dirty="0" err="1">
                <a:cs typeface="Calibri"/>
              </a:rPr>
              <a:t>deze</a:t>
            </a:r>
            <a:r>
              <a:rPr lang="en-US" dirty="0">
                <a:cs typeface="Calibri"/>
              </a:rPr>
              <a:t> effect </a:t>
            </a:r>
            <a:r>
              <a:rPr lang="en-US" dirty="0" err="1">
                <a:cs typeface="Calibri"/>
              </a:rPr>
              <a:t>heeft</a:t>
            </a:r>
            <a:r>
              <a:rPr lang="en-US" dirty="0">
                <a:cs typeface="Calibri"/>
              </a:rPr>
              <a:t> en je </a:t>
            </a:r>
            <a:r>
              <a:rPr lang="en-US" dirty="0" err="1">
                <a:cs typeface="Calibri"/>
              </a:rPr>
              <a:t>stuurt</a:t>
            </a:r>
            <a:r>
              <a:rPr lang="en-US" dirty="0">
                <a:cs typeface="Calibri"/>
              </a:rPr>
              <a:t> </a:t>
            </a:r>
            <a:r>
              <a:rPr lang="en-US" dirty="0" err="1">
                <a:cs typeface="Calibri"/>
              </a:rPr>
              <a:t>bij</a:t>
            </a:r>
            <a:r>
              <a:rPr lang="en-US" dirty="0">
                <a:cs typeface="Calibri"/>
              </a:rPr>
              <a:t> </a:t>
            </a:r>
            <a:r>
              <a:rPr lang="en-US" dirty="0" err="1">
                <a:cs typeface="Calibri"/>
              </a:rPr>
              <a:t>indien</a:t>
            </a:r>
            <a:r>
              <a:rPr lang="en-US" dirty="0">
                <a:cs typeface="Calibri"/>
              </a:rPr>
              <a:t> </a:t>
            </a:r>
            <a:r>
              <a:rPr lang="en-US" dirty="0" err="1">
                <a:cs typeface="Calibri"/>
              </a:rPr>
              <a:t>nodig</a:t>
            </a:r>
            <a:r>
              <a:rPr lang="en-US" dirty="0">
                <a:cs typeface="Calibri"/>
              </a:rPr>
              <a:t>. </a:t>
            </a:r>
            <a:r>
              <a:rPr lang="en-US" dirty="0" err="1">
                <a:cs typeface="Calibri"/>
              </a:rPr>
              <a:t>Dit</a:t>
            </a:r>
            <a:r>
              <a:rPr lang="en-US" dirty="0">
                <a:cs typeface="Calibri"/>
              </a:rPr>
              <a:t> is </a:t>
            </a:r>
            <a:r>
              <a:rPr lang="en-US" dirty="0" err="1">
                <a:cs typeface="Calibri"/>
              </a:rPr>
              <a:t>een</a:t>
            </a:r>
            <a:r>
              <a:rPr lang="en-US" dirty="0">
                <a:cs typeface="Calibri"/>
              </a:rPr>
              <a:t> </a:t>
            </a:r>
            <a:r>
              <a:rPr lang="en-US" dirty="0" err="1">
                <a:cs typeface="Calibri"/>
              </a:rPr>
              <a:t>continu</a:t>
            </a:r>
            <a:r>
              <a:rPr lang="en-US" dirty="0">
                <a:cs typeface="Calibri"/>
              </a:rPr>
              <a:t> </a:t>
            </a:r>
            <a:r>
              <a:rPr lang="en-US" dirty="0" err="1">
                <a:cs typeface="Calibri"/>
              </a:rPr>
              <a:t>proces</a:t>
            </a:r>
            <a:r>
              <a:rPr lang="en-US" dirty="0">
                <a:cs typeface="Calibri"/>
              </a:rPr>
              <a:t>.</a:t>
            </a:r>
          </a:p>
          <a:p>
            <a:endParaRPr lang="en-US" dirty="0">
              <a:cs typeface="Calibri"/>
            </a:endParaRPr>
          </a:p>
          <a:p>
            <a:r>
              <a:rPr lang="en-US" dirty="0" err="1">
                <a:cs typeface="Calibri"/>
              </a:rPr>
              <a:t>Dit</a:t>
            </a:r>
            <a:r>
              <a:rPr lang="en-US" dirty="0">
                <a:cs typeface="Calibri"/>
              </a:rPr>
              <a:t> sluit </a:t>
            </a:r>
            <a:r>
              <a:rPr lang="en-US" dirty="0" err="1">
                <a:cs typeface="Calibri"/>
              </a:rPr>
              <a:t>aan</a:t>
            </a:r>
            <a:r>
              <a:rPr lang="en-US" dirty="0">
                <a:cs typeface="Calibri"/>
              </a:rPr>
              <a:t> op het script ‘</a:t>
            </a:r>
            <a:r>
              <a:rPr lang="en-US" dirty="0" err="1">
                <a:cs typeface="Calibri"/>
              </a:rPr>
              <a:t>inclusief</a:t>
            </a:r>
            <a:r>
              <a:rPr lang="en-US" dirty="0">
                <a:cs typeface="Calibri"/>
              </a:rPr>
              <a:t> </a:t>
            </a:r>
            <a:r>
              <a:rPr lang="en-US" dirty="0" err="1">
                <a:cs typeface="Calibri"/>
              </a:rPr>
              <a:t>schoolbeleid</a:t>
            </a:r>
            <a:r>
              <a:rPr lang="en-US" dirty="0">
                <a:cs typeface="Calibri"/>
              </a:rPr>
              <a:t>’ </a:t>
            </a:r>
            <a:r>
              <a:rPr lang="en-US" dirty="0" err="1">
                <a:cs typeface="Calibri"/>
              </a:rPr>
              <a:t>uit</a:t>
            </a:r>
            <a:r>
              <a:rPr lang="en-US" dirty="0">
                <a:cs typeface="Calibri"/>
              </a:rPr>
              <a:t> de toolkit.</a:t>
            </a:r>
          </a:p>
        </p:txBody>
      </p:sp>
      <p:sp>
        <p:nvSpPr>
          <p:cNvPr id="4" name="Tijdelijke aanduiding voor dianummer 3"/>
          <p:cNvSpPr>
            <a:spLocks noGrp="1"/>
          </p:cNvSpPr>
          <p:nvPr>
            <p:ph type="sldNum" sz="quarter" idx="5"/>
          </p:nvPr>
        </p:nvSpPr>
        <p:spPr/>
        <p:txBody>
          <a:bodyPr/>
          <a:lstStyle/>
          <a:p>
            <a:fld id="{43AEF02A-BFBF-4463-A278-576529B0F68A}" type="slidenum">
              <a:rPr lang="nl-BE" smtClean="0"/>
              <a:t>53</a:t>
            </a:fld>
            <a:endParaRPr lang="nl-BE"/>
          </a:p>
        </p:txBody>
      </p:sp>
    </p:spTree>
    <p:extLst>
      <p:ext uri="{BB962C8B-B14F-4D97-AF65-F5344CB8AC3E}">
        <p14:creationId xmlns:p14="http://schemas.microsoft.com/office/powerpoint/2010/main" val="24170692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cs typeface="Calibri"/>
              </a:rPr>
              <a:t>Als je verandering wil bewerkstelligen op school, kan het Knoster-model inzicht verschaffen in de factoren waaraan moet worden voldaan om </a:t>
            </a:r>
            <a:r>
              <a:rPr lang="nl-BE" dirty="0" err="1">
                <a:cs typeface="Calibri"/>
              </a:rPr>
              <a:t>success</a:t>
            </a:r>
            <a:r>
              <a:rPr lang="nl-BE" dirty="0">
                <a:cs typeface="Calibri"/>
              </a:rPr>
              <a:t> te boeken.</a:t>
            </a:r>
          </a:p>
          <a:p>
            <a:endParaRPr lang="nl-BE" dirty="0">
              <a:cs typeface="Calibri"/>
            </a:endParaRPr>
          </a:p>
          <a:p>
            <a:r>
              <a:rPr lang="nl-BE" dirty="0">
                <a:cs typeface="Calibri"/>
              </a:rPr>
              <a:t>Wanneer één van de elementen uit het model ontbreekt, heeft dat gevolgen (zie laatste kolom).</a:t>
            </a:r>
            <a:endParaRPr lang="nl-BE" dirty="0">
              <a:ea typeface="Calibri"/>
              <a:cs typeface="Calibri"/>
            </a:endParaRPr>
          </a:p>
          <a:p>
            <a:r>
              <a:rPr lang="nl-BE" dirty="0">
                <a:cs typeface="Calibri"/>
              </a:rPr>
              <a:t>Wanneer er geen duidelijke visie is, ontstaat er verwarring.</a:t>
            </a:r>
            <a:endParaRPr lang="nl-BE" dirty="0">
              <a:ea typeface="Calibri"/>
              <a:cs typeface="Calibri"/>
            </a:endParaRPr>
          </a:p>
          <a:p>
            <a:r>
              <a:rPr lang="nl-BE" dirty="0">
                <a:cs typeface="Calibri"/>
              </a:rPr>
              <a:t>Wanneer er geen urgentie bepaald wordt, ontstaat er weerstand: "Waarom zouden we dat wel doen dan?"</a:t>
            </a:r>
            <a:endParaRPr lang="nl-BE" dirty="0">
              <a:ea typeface="Calibri"/>
              <a:cs typeface="Calibri"/>
            </a:endParaRPr>
          </a:p>
          <a:p>
            <a:r>
              <a:rPr lang="nl-BE" dirty="0">
                <a:cs typeface="Calibri"/>
              </a:rPr>
              <a:t>Wanneer een actieplan ontbreekt, doet iedereen maar wat op zijn of haar manier, en ontstaat er chaos.</a:t>
            </a:r>
            <a:endParaRPr lang="nl-BE" dirty="0">
              <a:ea typeface="Calibri"/>
              <a:cs typeface="Calibri"/>
            </a:endParaRPr>
          </a:p>
          <a:p>
            <a:r>
              <a:rPr lang="nl-BE" dirty="0">
                <a:cs typeface="Calibri"/>
              </a:rPr>
              <a:t>Wanneer er middelen ontbreken, ontstaat er frustratie: "We willen wel aan de slag, maar we weten niet waarmee?"</a:t>
            </a:r>
            <a:endParaRPr lang="nl-BE" dirty="0">
              <a:ea typeface="Calibri"/>
              <a:cs typeface="Calibri"/>
            </a:endParaRPr>
          </a:p>
          <a:p>
            <a:r>
              <a:rPr lang="nl-BE" dirty="0">
                <a:cs typeface="Calibri"/>
              </a:rPr>
              <a:t>Wanneer de competenties ontbreken, ontstaat er angst: "Ga ik dat wel kunnen? Beschik ik wel over de juiste kennis? Ik heb dat nog nooit gedaan!"</a:t>
            </a:r>
            <a:endParaRPr lang="nl-BE" dirty="0">
              <a:ea typeface="Calibri"/>
              <a:cs typeface="Calibri"/>
            </a:endParaRPr>
          </a:p>
          <a:p>
            <a:r>
              <a:rPr lang="nl-BE" dirty="0">
                <a:cs typeface="Calibri"/>
              </a:rPr>
              <a:t>Wanneer consensus of draagvlak ontbreekt, kan er sabotage ontstaan: mensen die het plan (op allerlei manieren) willen tegenwerken.</a:t>
            </a:r>
            <a:endParaRPr lang="nl-BE" dirty="0">
              <a:ea typeface="Calibri"/>
              <a:cs typeface="Calibri"/>
            </a:endParaRPr>
          </a:p>
          <a:p>
            <a:r>
              <a:rPr lang="nl-BE" dirty="0">
                <a:cs typeface="Calibri"/>
              </a:rPr>
              <a:t>Enkel wanneer alle elementen aanwezig zijn, kan er verandering ontstaan (zie bovenste rij).</a:t>
            </a:r>
            <a:endParaRPr lang="nl-BE" dirty="0">
              <a:ea typeface="Calibri"/>
              <a:cs typeface="Calibri"/>
            </a:endParaRPr>
          </a:p>
        </p:txBody>
      </p:sp>
      <p:sp>
        <p:nvSpPr>
          <p:cNvPr id="4" name="Tijdelijke aanduiding voor dianummer 3"/>
          <p:cNvSpPr>
            <a:spLocks noGrp="1"/>
          </p:cNvSpPr>
          <p:nvPr>
            <p:ph type="sldNum" sz="quarter" idx="5"/>
          </p:nvPr>
        </p:nvSpPr>
        <p:spPr/>
        <p:txBody>
          <a:bodyPr/>
          <a:lstStyle/>
          <a:p>
            <a:fld id="{43AEF02A-BFBF-4463-A278-576529B0F68A}" type="slidenum">
              <a:rPr lang="nl-BE" smtClean="0"/>
              <a:t>54</a:t>
            </a:fld>
            <a:endParaRPr lang="nl-BE"/>
          </a:p>
        </p:txBody>
      </p:sp>
    </p:spTree>
    <p:extLst>
      <p:ext uri="{BB962C8B-B14F-4D97-AF65-F5344CB8AC3E}">
        <p14:creationId xmlns:p14="http://schemas.microsoft.com/office/powerpoint/2010/main" val="3417634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43AEF02A-BFBF-4463-A278-576529B0F68A}" type="slidenum">
              <a:rPr lang="nl-BE" smtClean="0"/>
              <a:t>55</a:t>
            </a:fld>
            <a:endParaRPr lang="nl-BE"/>
          </a:p>
        </p:txBody>
      </p:sp>
    </p:spTree>
    <p:extLst>
      <p:ext uri="{BB962C8B-B14F-4D97-AF65-F5344CB8AC3E}">
        <p14:creationId xmlns:p14="http://schemas.microsoft.com/office/powerpoint/2010/main" val="1089867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Wanneer we (als lesgever) genderstereotypen bevestigen en versterken (door onze communicatie, het materiaal dat we gebruiken, de aanpak van de leerlingen) heeft dat verschillende gevolgen.</a:t>
            </a:r>
          </a:p>
          <a:p>
            <a:endParaRPr lang="nl-NL" dirty="0"/>
          </a:p>
          <a:p>
            <a:r>
              <a:rPr lang="nl-NL" dirty="0"/>
              <a:t>1). Leerlingen die niet aan onze normen (stereotypen) voldoen, kunnen daardoor een laag zelfbeeld krijgen, logisch, als je het gevoel krijgt dat je er niet (helemaal) bij hoort. </a:t>
            </a:r>
          </a:p>
          <a:p>
            <a:endParaRPr lang="nl-NL" dirty="0"/>
          </a:p>
          <a:p>
            <a:r>
              <a:rPr lang="nl-NL" dirty="0"/>
              <a:t>2). We laten talenten verloren gaan als we bijvoorbeeld meisjes in meisjesrollen ‘duwen’ en daardoor ‘technische talenten’ die we normaal aan jongens toewijzen, niet stimuleren.</a:t>
            </a:r>
          </a:p>
          <a:p>
            <a:endParaRPr lang="nl-NL" dirty="0"/>
          </a:p>
          <a:p>
            <a:r>
              <a:rPr lang="nl-NL" dirty="0"/>
              <a:t>3). Door een stereotype studiekeuze zien we dat mannen later in beter betaalde jobs terechtkomen dan vrouwen. VB: ingenieur </a:t>
            </a:r>
            <a:r>
              <a:rPr lang="nl-NL" dirty="0" err="1"/>
              <a:t>tov</a:t>
            </a:r>
            <a:r>
              <a:rPr lang="nl-NL" dirty="0"/>
              <a:t> verpleegkundige, wat deels de loonkloof (ca. 20%) verklaart.</a:t>
            </a:r>
          </a:p>
          <a:p>
            <a:endParaRPr lang="nl-NL" dirty="0"/>
          </a:p>
          <a:p>
            <a:r>
              <a:rPr lang="nl-NL" dirty="0"/>
              <a:t>Extra voorbeelden</a:t>
            </a:r>
          </a:p>
          <a:p>
            <a:pPr marL="171450" indent="-171450" eaLnBrk="1" hangingPunct="1">
              <a:spcBef>
                <a:spcPct val="0"/>
              </a:spcBef>
              <a:buFontTx/>
              <a:buChar char="-"/>
            </a:pPr>
            <a:r>
              <a:rPr lang="nl-NL" altLang="nl-NL" dirty="0"/>
              <a:t>In totaal werkt 38,5% van de loontrekkende vrouwen in het Vlaams Gewest deeltijds tegenover 5,2 % van de loontrekkende mannen.</a:t>
            </a:r>
          </a:p>
          <a:p>
            <a:pPr marL="171450" indent="-171450" eaLnBrk="1" hangingPunct="1">
              <a:spcBef>
                <a:spcPct val="0"/>
              </a:spcBef>
              <a:buFontTx/>
              <a:buChar char="-"/>
            </a:pPr>
            <a:endParaRPr lang="nl-NL" altLang="nl-NL" dirty="0"/>
          </a:p>
          <a:p>
            <a:pPr eaLnBrk="1" hangingPunct="1">
              <a:spcBef>
                <a:spcPct val="0"/>
              </a:spcBef>
            </a:pPr>
            <a:r>
              <a:rPr lang="nl-NL" altLang="nl-NL" b="1" dirty="0"/>
              <a:t>2020: vrouwen deeltijds 41,8%, mannen 10,1%</a:t>
            </a:r>
          </a:p>
          <a:p>
            <a:pPr eaLnBrk="1" hangingPunct="1">
              <a:spcBef>
                <a:spcPct val="0"/>
              </a:spcBef>
            </a:pPr>
            <a:endParaRPr lang="fr-BE" altLang="nl-NL" b="1" dirty="0"/>
          </a:p>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8A8E5F-AFDB-4C6D-8044-E96494E73A55}"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322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In het </a:t>
            </a:r>
            <a:r>
              <a:rPr lang="nl-BE" dirty="0" err="1"/>
              <a:t>Procrustesproject</a:t>
            </a:r>
            <a:r>
              <a:rPr lang="nl-BE" baseline="0" dirty="0"/>
              <a:t> dat gevoerd werd tussen 2012 en 2015 werd onderzocht wat de oorzaken en mogelijke strategieën zijn voor het verkleinen van de genderkloof in het secundair onderwijs om op die manier het onderpresteren van jongens en meisjes te voorkomen.</a:t>
            </a:r>
            <a:br>
              <a:rPr lang="nl-BE" baseline="0" dirty="0"/>
            </a:br>
            <a:r>
              <a:rPr lang="nl-BE" baseline="0" dirty="0"/>
              <a:t>De KU Leuven, de Universiteit Gent en de Vrije Universiteit Brussel volgden gedurende vier jaar ruim zesduizend leerlingen en duizend leerkrachten op uit de eerste graad van het secundair onderwijs in meer dan vijftig Vlaamse scholen.</a:t>
            </a:r>
          </a:p>
          <a:p>
            <a:endParaRPr lang="nl-BE" baseline="0" dirty="0"/>
          </a:p>
          <a:p>
            <a:r>
              <a:rPr lang="nl-BE" baseline="0" dirty="0"/>
              <a:t>We gaan in deze slide wel voor een binaire opdeling vrouw – man, louter om het visueel duidelijk te maken.</a:t>
            </a:r>
          </a:p>
          <a:p>
            <a:endParaRPr lang="nl-BE" baseline="0" dirty="0"/>
          </a:p>
          <a:p>
            <a:r>
              <a:rPr lang="nl-BE" baseline="0" dirty="0"/>
              <a:t>Sommige jongens en meisjes zullen zich anti-schools gedragen om aan populariteit te winnen op school.</a:t>
            </a:r>
          </a:p>
          <a:p>
            <a:r>
              <a:rPr lang="nl-BE" baseline="0" dirty="0"/>
              <a:t>De visie van leerlingen op de maatschappelijke rollen of ideaalbeelden van vrouwen en mannen geeft hen meteen ook een druk om te voldoen aan die maatschappelijke ideaalbeelden. Zo bleek dat jongens die een traditionele visie hadden op de maatschappelijke rollen van mannen en vrouwen zich minder thuis voelden op school. Jongens die een mannelijk ideaalbeeld nastreven, zetten zich af tegen alles wat met vrouwelijkheid te maken heeft en wat dus hun status van man kan ondermijnen.</a:t>
            </a:r>
          </a:p>
          <a:p>
            <a:endParaRPr lang="nl-BE" baseline="0" dirty="0"/>
          </a:p>
          <a:p>
            <a:r>
              <a:rPr lang="nl-BE" baseline="0" dirty="0"/>
              <a:t>Wat toont de afbeelding aan de linkerkant? Dat er voor jongens maar een heel beperkte variatie aan gedrag mogelijk is voor hen. Als zij zich te feminien gaan gedragen, gaan ze daar negatieve reacties op krijgen van andere leerlingen in de vorm van bijvoorbeeld pestgedrag. Als ze zich heel stereotiep mannelijk gaan gedragen, komt daar vaak een negatieve reactie vanuit de schoolcontext op: rebels, stoer gedrag wordt immers niet aanvaard in de klas. Dat zorgt ervoor dat jongens een heel smalle ‘range’ hebben waarin ze zich moeten bewegen om zowel aanvaard te worden door leerkrachten als door klasgenoten.</a:t>
            </a:r>
          </a:p>
          <a:p>
            <a:endParaRPr lang="nl-BE" baseline="0" dirty="0"/>
          </a:p>
          <a:p>
            <a:r>
              <a:rPr lang="nl-BE" baseline="0" dirty="0"/>
              <a:t>Voor meisjes (de rechterkant van de afbeelding) zien we dat geval veel minder. Gedrag dat gezien wordt als heel vrouwelijk is compleet op zijn plaats in een schoolcontext: gehoorzaamheid, netheid, punctualiteit, samenwerkend, luisterend, coöperatief gedrag wordt immers heel erg gewaardeerd. Onze samenleving heeft een veel minder negatief idee over meisjes die zich wat mannelijker gedragen.</a:t>
            </a:r>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23F00D-C15B-4371-9AC3-4D3D93A91525}"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7135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Als een leerling gedrag dat niet past binnen het conforme kader, dan wordt een leerling vaak terug de groene zone in geduwd, tot het gedrag wel weer past binnen het conforme kader. </a:t>
            </a:r>
            <a:endParaRPr lang="nl-NL"/>
          </a:p>
          <a:p>
            <a:endParaRPr lang="nl-BE">
              <a:cs typeface="Calibri"/>
            </a:endParaRPr>
          </a:p>
          <a:p>
            <a:pPr>
              <a:defRPr/>
            </a:pPr>
            <a:r>
              <a:rPr lang="nl-BE"/>
              <a:t>De</a:t>
            </a:r>
            <a:r>
              <a:rPr lang="nl-BE" baseline="0"/>
              <a:t> onderzoeksresultaten toonden aan dat k</a:t>
            </a:r>
            <a:r>
              <a:rPr lang="nl-BE"/>
              <a:t>inderen die buiten de typische gendernormen</a:t>
            </a:r>
            <a:r>
              <a:rPr lang="nl-BE" baseline="0"/>
              <a:t> vallen een grotere kans hebben om gepest te worden, minder populair zijn en zich minder goed in hun vel voelen. Zij worden </a:t>
            </a:r>
            <a:r>
              <a:rPr lang="nl-BE"/>
              <a:t>eigenlijk </a:t>
            </a:r>
            <a:r>
              <a:rPr lang="nl-BE" baseline="0"/>
              <a:t>als het ware aangespoord om zich terug in de groene zone te begeven. Populaire leerlingen passen immers het best in de groene, genderconforme zone.</a:t>
            </a:r>
            <a:endParaRPr lang="nl-BE">
              <a:cs typeface="Calibri"/>
            </a:endParaRPr>
          </a:p>
          <a:p>
            <a:pPr>
              <a:defRPr/>
            </a:pPr>
            <a:endParaRPr lang="nl-BE"/>
          </a:p>
          <a:p>
            <a:pPr>
              <a:defRPr/>
            </a:pPr>
            <a:r>
              <a:rPr lang="nl-BE" baseline="0"/>
              <a:t>Hoe werkt dat nu concreet?</a:t>
            </a:r>
            <a:br>
              <a:rPr lang="nl-BE" baseline="0">
                <a:cs typeface="+mn-lt"/>
              </a:rPr>
            </a:br>
            <a:r>
              <a:rPr lang="nl-BE"/>
              <a:t> </a:t>
            </a:r>
            <a:r>
              <a:rPr lang="nl-BE" baseline="0"/>
              <a:t>Een meisje krijgt geld van haar ouders om kleren te gaan kopen. Ze gaat met vrienden naar de stad en komt terug met een </a:t>
            </a:r>
            <a:r>
              <a:rPr lang="nl-BE" baseline="0" err="1"/>
              <a:t>hoodie</a:t>
            </a:r>
            <a:r>
              <a:rPr lang="nl-BE" baseline="0"/>
              <a:t> en een </a:t>
            </a:r>
            <a:r>
              <a:rPr lang="nl-BE"/>
              <a:t>baggy</a:t>
            </a:r>
            <a:r>
              <a:rPr lang="nl-BE" baseline="0"/>
              <a:t> legerbroek. Mama zegt: “Dat is niet mooi.” Dochterlief lijkt zich weinig van deze opmerking aan te trekken en vertrek maandagochtend naar school in haar nieuwe outfit. Eens op school maakt de leerkracht met toezicht op de speelplaats een opmerking: “Ach Sofie, in de kleerkast van je broer gezeten?” Sofie ervaart met andere woorden voor de tweede keer de druk om terug naar de groene zone te gaan.</a:t>
            </a:r>
            <a:endParaRPr lang="nl-BE">
              <a:cs typeface="Calibri"/>
            </a:endParaRPr>
          </a:p>
          <a:p>
            <a:pPr lvl="0" algn="l" defTabSz="914400">
              <a:lnSpc>
                <a:spcPct val="100000"/>
              </a:lnSpc>
              <a:spcBef>
                <a:spcPts val="0"/>
              </a:spcBef>
              <a:spcAft>
                <a:spcPts val="0"/>
              </a:spcAft>
              <a:buNone/>
              <a:tabLst/>
              <a:defRPr/>
            </a:pPr>
            <a:r>
              <a:rPr lang="nl-BE" baseline="0"/>
              <a:t>Ander voorbeeld: twee mannen die hand in hand over de markt lopen. Blikken die je krijgt: “Ga terug naar die norm”.</a:t>
            </a:r>
            <a:endParaRPr lang="nl-BE">
              <a:cs typeface="Calibri"/>
            </a:endParaRPr>
          </a:p>
          <a:p>
            <a:pPr lvl="0" algn="l" defTabSz="914400">
              <a:lnSpc>
                <a:spcPct val="100000"/>
              </a:lnSpc>
              <a:spcBef>
                <a:spcPts val="0"/>
              </a:spcBef>
              <a:spcAft>
                <a:spcPts val="0"/>
              </a:spcAft>
              <a:buNone/>
              <a:tabLst/>
              <a:defRPr/>
            </a:pPr>
            <a:r>
              <a:rPr lang="nl-BE" baseline="0"/>
              <a:t>Dit heeft een invloed op je identiteit/zelfbeeld!</a:t>
            </a:r>
            <a:endParaRPr lang="nl-BE">
              <a:cs typeface="Calibri"/>
            </a:endParaRPr>
          </a:p>
          <a:p>
            <a:pPr>
              <a:defRPr/>
            </a:pPr>
            <a:endParaRPr lang="nl-BE"/>
          </a:p>
          <a:p>
            <a:pPr>
              <a:defRPr/>
            </a:pPr>
            <a:r>
              <a:rPr lang="nl-BE" baseline="0"/>
              <a:t>Dit toont eens te meer aan dat leerkrachten gebaat zijn bij </a:t>
            </a:r>
            <a:r>
              <a:rPr lang="nl-BE" baseline="0" err="1"/>
              <a:t>gendersensitieve</a:t>
            </a:r>
            <a:r>
              <a:rPr lang="nl-BE" baseline="0"/>
              <a:t> vormingen. Vaak denken ze hier niet aan omdat ze denken dat holebi’s op school aanvaard zijn of omdat ze geen </a:t>
            </a:r>
            <a:r>
              <a:rPr lang="nl-BE"/>
              <a:t>trans </a:t>
            </a:r>
            <a:r>
              <a:rPr lang="nl-BE" baseline="0"/>
              <a:t>leerling op school hebben. Het gaat echter niet zozeer om die subgroepen, maar eerder om het feit dat </a:t>
            </a:r>
            <a:r>
              <a:rPr lang="nl-BE"/>
              <a:t>meisjes en </a:t>
            </a:r>
            <a:r>
              <a:rPr lang="nl-BE" baseline="0"/>
              <a:t>jongens kunnen groeien naar potentieel en talenten en niet naar wat zij denken dat GEPAST is.</a:t>
            </a:r>
            <a:endParaRPr lang="nl-BE">
              <a:cs typeface="Calibri"/>
            </a:endParaRPr>
          </a:p>
          <a:p>
            <a:pPr marL="0" marR="0" lvl="0" indent="0" algn="l" defTabSz="914400">
              <a:lnSpc>
                <a:spcPct val="100000"/>
              </a:lnSpc>
              <a:spcBef>
                <a:spcPts val="0"/>
              </a:spcBef>
              <a:spcAft>
                <a:spcPts val="0"/>
              </a:spcAft>
              <a:buClrTx/>
              <a:buSzTx/>
              <a:buFontTx/>
              <a:buNone/>
              <a:tabLst/>
              <a:defRPr/>
            </a:pPr>
            <a:endParaRPr lang="nl-BE" baseline="0">
              <a:cs typeface="Calibri"/>
            </a:endParaRP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23F00D-C15B-4371-9AC3-4D3D93A91525}"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5768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ia-afbeelding 1">
            <a:extLst>
              <a:ext uri="{FF2B5EF4-FFF2-40B4-BE49-F238E27FC236}">
                <a16:creationId xmlns:a16="http://schemas.microsoft.com/office/drawing/2014/main" id="{AC7112C6-DCA4-3BDD-B39E-289B7A1706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Tijdelijke aanduiding voor notities 2">
            <a:extLst>
              <a:ext uri="{FF2B5EF4-FFF2-40B4-BE49-F238E27FC236}">
                <a16:creationId xmlns:a16="http://schemas.microsoft.com/office/drawing/2014/main" id="{DB220390-DED4-C15A-47E5-5447CD3561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BE" dirty="0"/>
              <a:t>Trainer: ga in gesprek met je deelnemers om samen op zoek te gaan naar andere ordeningsprincipes die ook een rol spelen in je klaspraktijk.</a:t>
            </a:r>
          </a:p>
          <a:p>
            <a:pPr eaLnBrk="1" hangingPunct="1">
              <a:spcBef>
                <a:spcPct val="0"/>
              </a:spcBef>
            </a:pPr>
            <a:r>
              <a:rPr lang="nl-NL" dirty="0"/>
              <a:t>“Wat zijn sociale ordeningsprincipes? Gender, etniciteit, klasse, seksuele oriëntatie, leeftijd etc. zijn sociale ordeningsprincipes, dimensies of assen van maatschappelijke betekenisgeving waar ieder van ons op gesitueerd is (Botman et.al, 2001). </a:t>
            </a:r>
          </a:p>
          <a:p>
            <a:pPr eaLnBrk="1" hangingPunct="1">
              <a:spcBef>
                <a:spcPct val="0"/>
              </a:spcBef>
            </a:pPr>
            <a:endParaRPr lang="nl-NL"/>
          </a:p>
          <a:p>
            <a:pPr eaLnBrk="1" hangingPunct="1">
              <a:spcBef>
                <a:spcPct val="0"/>
              </a:spcBef>
            </a:pPr>
            <a:r>
              <a:rPr lang="nl-NL" dirty="0"/>
              <a:t>Naast onze positie in de samenleving en de kansen die we krijgen, sturen ze ook ons gedrag en denken. Zo zullen we een vrouw op een andere manier dan een man zien of behandelen (genderongelijkheid). Hetzelfde geldt voor leeftijd: een jonge kerel zien en behandelen we doorgaans anders dan een vrouw op middelbare leeftijd. Deze maatschappelijke ordeningsprincipes worden daarom ook betekenisgevers of assen van identiteitsvorming genoemd (Wekker, 2013).</a:t>
            </a:r>
          </a:p>
          <a:p>
            <a:pPr eaLnBrk="1" hangingPunct="1">
              <a:spcBef>
                <a:spcPct val="0"/>
              </a:spcBef>
            </a:pPr>
            <a:endParaRPr lang="nl-NL"/>
          </a:p>
          <a:p>
            <a:pPr eaLnBrk="1" hangingPunct="1">
              <a:spcBef>
                <a:spcPct val="0"/>
              </a:spcBef>
            </a:pPr>
            <a:r>
              <a:rPr lang="nl-NL" dirty="0"/>
              <a:t>Vaak spelen meerdere assen tegelijkertijd mee en beïnvloeden ze elkaar onderling.</a:t>
            </a:r>
            <a:endParaRPr lang="nl-NL" altLang="nl-BE"/>
          </a:p>
          <a:p>
            <a:pPr eaLnBrk="1" hangingPunct="1">
              <a:spcBef>
                <a:spcPct val="0"/>
              </a:spcBef>
            </a:pPr>
            <a:r>
              <a:rPr lang="nl-NL" altLang="nl-BE" dirty="0"/>
              <a:t>Maar er zijn naast gender (incl. </a:t>
            </a:r>
            <a:r>
              <a:rPr lang="nl-NL" altLang="nl-BE" dirty="0" err="1"/>
              <a:t>genderbread</a:t>
            </a:r>
            <a:r>
              <a:rPr lang="nl-NL" altLang="nl-BE" dirty="0"/>
              <a:t>) ook nog andere ordeningsprincipes. </a:t>
            </a:r>
          </a:p>
          <a:p>
            <a:pPr eaLnBrk="1" hangingPunct="1">
              <a:spcBef>
                <a:spcPct val="0"/>
              </a:spcBef>
            </a:pPr>
            <a:endParaRPr lang="nl-BE" altLang="nl-BE"/>
          </a:p>
          <a:p>
            <a:pPr eaLnBrk="1" hangingPunct="1">
              <a:spcBef>
                <a:spcPct val="0"/>
              </a:spcBef>
            </a:pPr>
            <a:r>
              <a:rPr lang="nl-NL" altLang="nl-BE" dirty="0"/>
              <a:t>Ordeningsprincipe, maatschappelijke uitdagingen en sociale rechtvaardigheid.</a:t>
            </a:r>
          </a:p>
          <a:p>
            <a:pPr eaLnBrk="1" hangingPunct="1">
              <a:spcBef>
                <a:spcPct val="0"/>
              </a:spcBef>
            </a:pPr>
            <a:endParaRPr lang="nl-NL" altLang="nl-BE"/>
          </a:p>
          <a:p>
            <a:pPr eaLnBrk="1" hangingPunct="1">
              <a:spcBef>
                <a:spcPct val="0"/>
              </a:spcBef>
            </a:pPr>
            <a:r>
              <a:rPr lang="nl-NL" altLang="nl-BE" dirty="0"/>
              <a:t>Betekeningevers op basis waarvan we stereotypen reproduceren, kenmerken die ertoe leiden dat bepaalde verwachtingen ontstaan, die onze maatschappelijke positie bepalen… </a:t>
            </a:r>
          </a:p>
          <a:p>
            <a:pPr eaLnBrk="1" hangingPunct="1">
              <a:spcBef>
                <a:spcPct val="0"/>
              </a:spcBef>
            </a:pPr>
            <a:endParaRPr lang="nl-NL" altLang="nl-BE"/>
          </a:p>
          <a:p>
            <a:pPr marL="228600" indent="-228600">
              <a:lnSpc>
                <a:spcPct val="90000"/>
              </a:lnSpc>
              <a:spcBef>
                <a:spcPts val="1000"/>
              </a:spcBef>
              <a:buFont typeface="Arial" panose="020B0604020202020204" pitchFamily="34" charset="0"/>
              <a:buChar char="•"/>
              <a:defRPr/>
            </a:pPr>
            <a:r>
              <a:rPr lang="nl-BE" altLang="fr-FR" sz="1200" dirty="0">
                <a:latin typeface="+mn-lt"/>
                <a:sym typeface="Wingdings" pitchFamily="2" charset="2"/>
              </a:rPr>
              <a:t>Sociaal-culturele identiteit die een bepaalde ‘groep’ mensen of een aantal bevolkingsgroepen verbindt. </a:t>
            </a:r>
          </a:p>
          <a:p>
            <a:pPr marL="228600" indent="-228600">
              <a:lnSpc>
                <a:spcPct val="90000"/>
              </a:lnSpc>
              <a:spcBef>
                <a:spcPts val="1000"/>
              </a:spcBef>
              <a:buFont typeface="Arial" panose="020B0604020202020204" pitchFamily="34" charset="0"/>
              <a:buChar char="•"/>
              <a:defRPr/>
            </a:pPr>
            <a:endParaRPr lang="nl-NL" altLang="fr-FR" sz="1200">
              <a:latin typeface="+mn-lt"/>
              <a:sym typeface="Wingdings" pitchFamily="2" charset="2"/>
            </a:endParaRPr>
          </a:p>
          <a:p>
            <a:pPr marL="228600" indent="-228600">
              <a:lnSpc>
                <a:spcPct val="90000"/>
              </a:lnSpc>
              <a:spcBef>
                <a:spcPts val="1000"/>
              </a:spcBef>
              <a:buFont typeface="Arial" panose="020B0604020202020204" pitchFamily="34" charset="0"/>
              <a:buChar char="•"/>
              <a:defRPr/>
            </a:pPr>
            <a:r>
              <a:rPr lang="nl-BE" altLang="fr-FR" sz="1200" dirty="0">
                <a:sym typeface="Wingdings" pitchFamily="2" charset="2"/>
              </a:rPr>
              <a:t>Constructie van </a:t>
            </a:r>
            <a:r>
              <a:rPr lang="nl-BE" altLang="fr-FR" sz="1200" i="1" dirty="0">
                <a:sym typeface="Wingdings" pitchFamily="2" charset="2"/>
              </a:rPr>
              <a:t>de ‘ander’ </a:t>
            </a:r>
            <a:r>
              <a:rPr lang="nl-BE" altLang="fr-FR" sz="1200" dirty="0">
                <a:sym typeface="Wingdings" pitchFamily="2" charset="2"/>
              </a:rPr>
              <a:t>via opvoeding, beeldvorming, media, onderwijs…</a:t>
            </a:r>
          </a:p>
          <a:p>
            <a:pPr marL="228600" indent="-228600">
              <a:lnSpc>
                <a:spcPct val="90000"/>
              </a:lnSpc>
              <a:spcBef>
                <a:spcPts val="1000"/>
              </a:spcBef>
              <a:buFont typeface="Arial" panose="020B0604020202020204" pitchFamily="34" charset="0"/>
              <a:buChar char="•"/>
              <a:defRPr/>
            </a:pPr>
            <a:endParaRPr lang="nl-NL" altLang="fr-FR" sz="1200">
              <a:sym typeface="Wingdings" pitchFamily="2" charset="2"/>
            </a:endParaRPr>
          </a:p>
          <a:p>
            <a:pPr marL="228600" indent="-228600">
              <a:lnSpc>
                <a:spcPct val="90000"/>
              </a:lnSpc>
              <a:spcBef>
                <a:spcPts val="1000"/>
              </a:spcBef>
              <a:buFont typeface="Arial" panose="020B0604020202020204" pitchFamily="34" charset="0"/>
              <a:buChar char="•"/>
              <a:defRPr/>
            </a:pPr>
            <a:r>
              <a:rPr lang="nl-NL" altLang="fr-FR" sz="1200" dirty="0">
                <a:sym typeface="Wingdings" pitchFamily="2" charset="2"/>
              </a:rPr>
              <a:t>B</a:t>
            </a:r>
            <a:r>
              <a:rPr lang="nl-BE" altLang="fr-FR" sz="1200" dirty="0" err="1">
                <a:sym typeface="Wingdings" pitchFamily="2" charset="2"/>
              </a:rPr>
              <a:t>eeldvorming</a:t>
            </a:r>
            <a:r>
              <a:rPr lang="nl-BE" altLang="fr-FR" sz="1200" dirty="0">
                <a:sym typeface="Wingdings" pitchFamily="2" charset="2"/>
              </a:rPr>
              <a:t> en stereotyperingen </a:t>
            </a:r>
          </a:p>
          <a:p>
            <a:pPr marL="228600" indent="-228600">
              <a:lnSpc>
                <a:spcPct val="90000"/>
              </a:lnSpc>
              <a:spcBef>
                <a:spcPts val="1000"/>
              </a:spcBef>
              <a:buFont typeface="Arial" panose="020B0604020202020204" pitchFamily="34" charset="0"/>
              <a:buChar char="•"/>
              <a:defRPr/>
            </a:pPr>
            <a:endParaRPr lang="nl-NL" altLang="fr-FR" sz="1200">
              <a:sym typeface="Wingdings" pitchFamily="2" charset="2"/>
            </a:endParaRPr>
          </a:p>
          <a:p>
            <a:pPr marL="228600" indent="-228600">
              <a:lnSpc>
                <a:spcPct val="90000"/>
              </a:lnSpc>
              <a:spcBef>
                <a:spcPts val="1000"/>
              </a:spcBef>
              <a:buFont typeface="Arial" panose="020B0604020202020204" pitchFamily="34" charset="0"/>
              <a:buChar char="•"/>
              <a:defRPr/>
            </a:pPr>
            <a:r>
              <a:rPr lang="nl-NL" altLang="fr-FR" sz="1200" dirty="0">
                <a:sym typeface="Wingdings" pitchFamily="2" charset="2"/>
              </a:rPr>
              <a:t>R</a:t>
            </a:r>
            <a:r>
              <a:rPr lang="nl-BE" altLang="fr-FR" sz="1200" dirty="0" err="1">
                <a:sym typeface="Wingdings" pitchFamily="2" charset="2"/>
              </a:rPr>
              <a:t>acisme</a:t>
            </a:r>
            <a:r>
              <a:rPr lang="nl-BE" altLang="fr-FR" sz="1200" dirty="0">
                <a:sym typeface="Wingdings" pitchFamily="2" charset="2"/>
              </a:rPr>
              <a:t> en discriminatie</a:t>
            </a:r>
          </a:p>
          <a:p>
            <a:pPr eaLnBrk="1" hangingPunct="1">
              <a:spcBef>
                <a:spcPct val="0"/>
              </a:spcBef>
            </a:pPr>
            <a:endParaRPr lang="nl-NL" altLang="nl-BE"/>
          </a:p>
          <a:p>
            <a:pPr eaLnBrk="1" hangingPunct="1">
              <a:spcBef>
                <a:spcPct val="0"/>
              </a:spcBef>
            </a:pPr>
            <a:endParaRPr lang="nl-NL" altLang="nl-BE"/>
          </a:p>
        </p:txBody>
      </p:sp>
      <p:sp>
        <p:nvSpPr>
          <p:cNvPr id="24580" name="Tijdelijke aanduiding voor dianummer 3">
            <a:extLst>
              <a:ext uri="{FF2B5EF4-FFF2-40B4-BE49-F238E27FC236}">
                <a16:creationId xmlns:a16="http://schemas.microsoft.com/office/drawing/2014/main" id="{CA9D4752-03B8-700E-8B63-02B3E9B3FA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86FE991-6ED4-48DF-B09A-2B1076E77BA5}" type="slidenum">
              <a:rPr lang="nl-BE" altLang="nl-BE"/>
              <a:pPr/>
              <a:t>9</a:t>
            </a:fld>
            <a:endParaRPr lang="nl-BE" altLang="nl-B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chool's Out (SO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1238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5CDD6D-C35F-40C3-B54A-366160FE0A4C}" type="datetimeFigureOut">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20-9-2022</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5" name="Tijdelijke aanduiding voor voetteks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6" name="Tijdelijke aanduiding voor dia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D32DD0-D8CE-492D-8863-4287E5EA37E5}" type="slidenum">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Tree>
    <p:extLst>
      <p:ext uri="{BB962C8B-B14F-4D97-AF65-F5344CB8AC3E}">
        <p14:creationId xmlns:p14="http://schemas.microsoft.com/office/powerpoint/2010/main" val="746617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lgn="ct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lgn="ctr">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5CDD6D-C35F-40C3-B54A-366160FE0A4C}" type="datetimeFigureOut">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20-9-2022</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5" name="Tijdelijke aanduiding voor voetteks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6" name="Tijdelijke aanduiding voor dia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D32DD0-D8CE-492D-8863-4287E5EA37E5}" type="slidenum">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Tree>
    <p:extLst>
      <p:ext uri="{BB962C8B-B14F-4D97-AF65-F5344CB8AC3E}">
        <p14:creationId xmlns:p14="http://schemas.microsoft.com/office/powerpoint/2010/main" val="2358678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5CDD6D-C35F-40C3-B54A-366160FE0A4C}" type="datetimeFigureOut">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20-9-2022</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6" name="Tijdelijke aanduiding voor voetteks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7" name="Tijdelijke aanduiding voor dia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D32DD0-D8CE-492D-8863-4287E5EA37E5}" type="slidenum">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Tree>
    <p:extLst>
      <p:ext uri="{BB962C8B-B14F-4D97-AF65-F5344CB8AC3E}">
        <p14:creationId xmlns:p14="http://schemas.microsoft.com/office/powerpoint/2010/main" val="1655461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2918692" y="365125"/>
            <a:ext cx="8436696"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5CDD6D-C35F-40C3-B54A-366160FE0A4C}" type="datetimeFigureOut">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20-9-2022</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8" name="Tijdelijke aanduiding voor voettekst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9" name="Tijdelijke aanduiding voor dianumm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D32DD0-D8CE-492D-8863-4287E5EA37E5}" type="slidenum">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Tree>
    <p:extLst>
      <p:ext uri="{BB962C8B-B14F-4D97-AF65-F5344CB8AC3E}">
        <p14:creationId xmlns:p14="http://schemas.microsoft.com/office/powerpoint/2010/main" val="3859977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5CDD6D-C35F-40C3-B54A-366160FE0A4C}" type="datetimeFigureOut">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20-9-2022</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4" name="Tijdelijke aanduiding voor voetteks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5" name="Tijdelijke aanduiding voor dia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D32DD0-D8CE-492D-8863-4287E5EA37E5}" type="slidenum">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Tree>
    <p:extLst>
      <p:ext uri="{BB962C8B-B14F-4D97-AF65-F5344CB8AC3E}">
        <p14:creationId xmlns:p14="http://schemas.microsoft.com/office/powerpoint/2010/main" val="4037922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5CDD6D-C35F-40C3-B54A-366160FE0A4C}" type="datetimeFigureOut">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20-9-2022</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3" name="Tijdelijke aanduiding voor voetteks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D32DD0-D8CE-492D-8863-4287E5EA37E5}" type="slidenum">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Tree>
    <p:extLst>
      <p:ext uri="{BB962C8B-B14F-4D97-AF65-F5344CB8AC3E}">
        <p14:creationId xmlns:p14="http://schemas.microsoft.com/office/powerpoint/2010/main" val="3516921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746342"/>
            <a:ext cx="3932237" cy="708891"/>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1650380"/>
            <a:ext cx="6172200" cy="42106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1516566"/>
            <a:ext cx="3932237" cy="435242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5CDD6D-C35F-40C3-B54A-366160FE0A4C}" type="datetimeFigureOut">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20-9-2022</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6" name="Tijdelijke aanduiding voor voetteks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7" name="Tijdelijke aanduiding voor dia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D32DD0-D8CE-492D-8863-4287E5EA37E5}" type="slidenum">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Tree>
    <p:extLst>
      <p:ext uri="{BB962C8B-B14F-4D97-AF65-F5344CB8AC3E}">
        <p14:creationId xmlns:p14="http://schemas.microsoft.com/office/powerpoint/2010/main" val="3697275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5CDD6D-C35F-40C3-B54A-366160FE0A4C}" type="datetimeFigureOut">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20-9-2022</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6" name="Tijdelijke aanduiding voor voetteks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7" name="Tijdelijke aanduiding voor dia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D32DD0-D8CE-492D-8863-4287E5EA37E5}" type="slidenum">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Tree>
    <p:extLst>
      <p:ext uri="{BB962C8B-B14F-4D97-AF65-F5344CB8AC3E}">
        <p14:creationId xmlns:p14="http://schemas.microsoft.com/office/powerpoint/2010/main" val="2462627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281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chool's Out (SOT)">
    <p:spTree>
      <p:nvGrpSpPr>
        <p:cNvPr id="1" name=""/>
        <p:cNvGrpSpPr/>
        <p:nvPr/>
      </p:nvGrpSpPr>
      <p:grpSpPr>
        <a:xfrm>
          <a:off x="0" y="0"/>
          <a:ext cx="0" cy="0"/>
          <a:chOff x="0" y="0"/>
          <a:chExt cx="0" cy="0"/>
        </a:xfrm>
      </p:grpSpPr>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515" y="135587"/>
            <a:ext cx="2869303" cy="1613983"/>
          </a:xfrm>
          <a:prstGeom prst="rect">
            <a:avLst/>
          </a:prstGeom>
        </p:spPr>
      </p:pic>
    </p:spTree>
    <p:extLst>
      <p:ext uri="{BB962C8B-B14F-4D97-AF65-F5344CB8AC3E}">
        <p14:creationId xmlns:p14="http://schemas.microsoft.com/office/powerpoint/2010/main" val="76527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hasCustomPrompt="1"/>
          </p:nvPr>
        </p:nvSpPr>
        <p:spPr/>
        <p:txBody>
          <a:bodyPr>
            <a:normAutofit/>
          </a:bodyPr>
          <a:lstStyle>
            <a:lvl1pPr>
              <a:defRPr sz="2400"/>
            </a:lvl1pPr>
            <a:lvl2pPr>
              <a:defRPr sz="2200"/>
            </a:lvl2pPr>
            <a:lvl3pPr>
              <a:defRPr sz="2000"/>
            </a:lvl3pPr>
            <a:lvl4pPr>
              <a:defRPr sz="1800"/>
            </a:lvl4pPr>
            <a:lvl5pPr>
              <a:defRPr sz="1800"/>
            </a:lvl5pPr>
          </a:lstStyle>
          <a:p>
            <a:pPr lvl="0"/>
            <a:r>
              <a:rPr lang="nl-NL" dirty="0"/>
              <a:t> </a:t>
            </a:r>
          </a:p>
        </p:txBody>
      </p:sp>
      <p:sp>
        <p:nvSpPr>
          <p:cNvPr id="4" name="Tijdelijke aanduiding voor datum 3"/>
          <p:cNvSpPr>
            <a:spLocks noGrp="1"/>
          </p:cNvSpPr>
          <p:nvPr>
            <p:ph type="dt" sz="half" idx="10"/>
          </p:nvPr>
        </p:nvSpPr>
        <p:spPr/>
        <p:txBody>
          <a:bodyPr/>
          <a:lstStyle/>
          <a:p>
            <a:fld id="{305CDD6D-C35F-40C3-B54A-366160FE0A4C}" type="datetimeFigureOut">
              <a:rPr lang="nl-NL" smtClean="0"/>
              <a:t>20-9-2022</a:t>
            </a:fld>
            <a:endParaRPr lang="nl-NL"/>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endParaRPr lang="nl-NL" dirty="0"/>
          </a:p>
        </p:txBody>
      </p:sp>
    </p:spTree>
    <p:extLst>
      <p:ext uri="{BB962C8B-B14F-4D97-AF65-F5344CB8AC3E}">
        <p14:creationId xmlns:p14="http://schemas.microsoft.com/office/powerpoint/2010/main" val="2490627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05CDD6D-C35F-40C3-B54A-366160FE0A4C}" type="datetimeFigureOut">
              <a:rPr lang="nl-NL" smtClean="0"/>
              <a:t>20-9-2022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1D32DD0-D8CE-492D-8863-4287E5EA37E5}" type="slidenum">
              <a:rPr lang="nl-NL" smtClean="0"/>
              <a:t>‹nr.›</a:t>
            </a:fld>
            <a:endParaRPr lang="nl-NL"/>
          </a:p>
        </p:txBody>
      </p:sp>
    </p:spTree>
    <p:extLst>
      <p:ext uri="{BB962C8B-B14F-4D97-AF65-F5344CB8AC3E}">
        <p14:creationId xmlns:p14="http://schemas.microsoft.com/office/powerpoint/2010/main" val="1093955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305CDD6D-C35F-40C3-B54A-366160FE0A4C}" type="datetimeFigureOut">
              <a:rPr lang="nl-NL" smtClean="0"/>
              <a:t>20-9-2022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1D32DD0-D8CE-492D-8863-4287E5EA37E5}" type="slidenum">
              <a:rPr lang="nl-NL" smtClean="0"/>
              <a:t>‹nr.›</a:t>
            </a:fld>
            <a:endParaRPr lang="nl-NL"/>
          </a:p>
        </p:txBody>
      </p:sp>
    </p:spTree>
    <p:extLst>
      <p:ext uri="{BB962C8B-B14F-4D97-AF65-F5344CB8AC3E}">
        <p14:creationId xmlns:p14="http://schemas.microsoft.com/office/powerpoint/2010/main" val="4100985470"/>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lgn="ct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305CDD6D-C35F-40C3-B54A-366160FE0A4C}" type="datetimeFigureOut">
              <a:rPr lang="nl-NL" smtClean="0"/>
              <a:t>20-9-2022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1D32DD0-D8CE-492D-8863-4287E5EA37E5}" type="slidenum">
              <a:rPr lang="nl-NL" smtClean="0"/>
              <a:t>‹nr.›</a:t>
            </a:fld>
            <a:endParaRPr lang="nl-NL"/>
          </a:p>
        </p:txBody>
      </p:sp>
    </p:spTree>
    <p:extLst>
      <p:ext uri="{BB962C8B-B14F-4D97-AF65-F5344CB8AC3E}">
        <p14:creationId xmlns:p14="http://schemas.microsoft.com/office/powerpoint/2010/main" val="4031958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3214254" y="365125"/>
            <a:ext cx="8139545" cy="1325563"/>
          </a:xfrm>
          <a:prstGeom prst="rect">
            <a:avLst/>
          </a:prstGeom>
        </p:spPr>
        <p:txBody>
          <a:bodyPr/>
          <a:lstStyle/>
          <a:p>
            <a:r>
              <a:rPr lang="nl-NL"/>
              <a:t>Klik om de stijl te bewerken</a:t>
            </a:r>
          </a:p>
        </p:txBody>
      </p:sp>
      <p:sp>
        <p:nvSpPr>
          <p:cNvPr id="3" name="Tijdelijke aanduiding voor tekst 3"/>
          <p:cNvSpPr>
            <a:spLocks noGrp="1"/>
          </p:cNvSpPr>
          <p:nvPr>
            <p:ph idx="1"/>
          </p:nvPr>
        </p:nvSpPr>
        <p:spPr>
          <a:xfrm>
            <a:off x="1717964" y="4535055"/>
            <a:ext cx="9635836" cy="822036"/>
          </a:xfrm>
          <a:prstGeom prst="rect">
            <a:avLst/>
          </a:prstGeom>
        </p:spPr>
        <p:txBody>
          <a:bodyPr vert="horz" lIns="91440" tIns="45720" rIns="91440" bIns="45720" rtlCol="0">
            <a:normAutofit/>
          </a:bodyPr>
          <a:lstStyle/>
          <a:p>
            <a:pPr lvl="0"/>
            <a:r>
              <a:rPr lang="nl-NL"/>
              <a:t>Tekststijl van het model bewerken</a:t>
            </a:r>
          </a:p>
        </p:txBody>
      </p:sp>
    </p:spTree>
    <p:extLst>
      <p:ext uri="{BB962C8B-B14F-4D97-AF65-F5344CB8AC3E}">
        <p14:creationId xmlns:p14="http://schemas.microsoft.com/office/powerpoint/2010/main" val="2514411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5CDD6D-C35F-40C3-B54A-366160FE0A4C}" type="datetimeFigureOut">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20-9-2022</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5" name="Tijdelijke aanduiding voor voetteks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6" name="Tijdelijke aanduiding voor dia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D32DD0-D8CE-492D-8863-4287E5EA37E5}" type="slidenum">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Tree>
    <p:extLst>
      <p:ext uri="{BB962C8B-B14F-4D97-AF65-F5344CB8AC3E}">
        <p14:creationId xmlns:p14="http://schemas.microsoft.com/office/powerpoint/2010/main" val="4020459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Titeldia">
    <p:bg>
      <p:bgPr>
        <a:solidFill>
          <a:schemeClr val="bg1">
            <a:alpha val="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5CDD6D-C35F-40C3-B54A-366160FE0A4C}" type="datetimeFigureOut">
              <a:rPr kumimoji="0" lang="nl-NL"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20-9-2022</a:t>
            </a:fld>
            <a:endParaRPr kumimoji="0" lang="nl-NL"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Tijdelijke aanduiding voor voetteks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Tijdelijke aanduiding voor dia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D32DD0-D8CE-492D-8863-4287E5EA37E5}" type="slidenum">
              <a:rPr kumimoji="0" lang="nl-NL"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393009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7.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6.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3.xml"/><Relationship Id="rId1" Type="http://schemas.openxmlformats.org/officeDocument/2006/relationships/slideLayout" Target="../slideLayouts/slideLayout18.xml"/><Relationship Id="rId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6868" y="0"/>
            <a:ext cx="12248868" cy="6891328"/>
          </a:xfrm>
          <a:prstGeom prst="rect">
            <a:avLst/>
          </a:prstGeom>
        </p:spPr>
      </p:pic>
      <p:pic>
        <p:nvPicPr>
          <p:cNvPr id="9" name="Afbeelding 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486207" y="5535270"/>
            <a:ext cx="2808066" cy="1252149"/>
          </a:xfrm>
          <a:prstGeom prst="rect">
            <a:avLst/>
          </a:prstGeom>
        </p:spPr>
      </p:pic>
      <p:pic>
        <p:nvPicPr>
          <p:cNvPr id="6" name="Afbeelding 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294273" y="5497550"/>
            <a:ext cx="6897727" cy="1419015"/>
          </a:xfrm>
          <a:prstGeom prst="rect">
            <a:avLst/>
          </a:prstGeom>
        </p:spPr>
      </p:pic>
      <p:pic>
        <p:nvPicPr>
          <p:cNvPr id="1026" name="Picture 2" descr="E:\Grafisch Werk\Cavaria\Toolkit\Schools Out Logo PNG - No Rainbow.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43507" y="421048"/>
            <a:ext cx="7292743" cy="4101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103840"/>
      </p:ext>
    </p:extLst>
  </p:cSld>
  <p:clrMap bg1="lt1" tx1="dk1" bg2="lt2" tx2="dk2" accent1="accent1" accent2="accent2" accent3="accent3" accent4="accent4" accent5="accent5" accent6="accent6" hlink="hlink" folHlink="folHlink"/>
  <p:sldLayoutIdLst>
    <p:sldLayoutId id="2147483771" r:id="rId1"/>
    <p:sldLayoutId id="2147483722" r:id="rId2"/>
    <p:sldLayoutId id="2147483772" r:id="rId3"/>
    <p:sldLayoutId id="2147483773" r:id="rId4"/>
    <p:sldLayoutId id="2147483774" r:id="rId5"/>
    <p:sldLayoutId id="2147483775" r:id="rId6"/>
    <p:sldLayoutId id="2147483776" r:id="rId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descr="E:\Grafisch Werk\Cavaria\Toolkit\Toolit Word\Wolk.jp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93287" y="5640513"/>
            <a:ext cx="1863498" cy="971492"/>
          </a:xfrm>
          <a:prstGeom prst="rect">
            <a:avLst/>
          </a:prstGeom>
          <a:noFill/>
          <a:extLst>
            <a:ext uri="{909E8E84-426E-40DD-AFC4-6F175D3DCCD1}">
              <a14:hiddenFill xmlns:a14="http://schemas.microsoft.com/office/drawing/2010/main">
                <a:solidFill>
                  <a:srgbClr val="FFFFFF"/>
                </a:solidFill>
              </a14:hiddenFill>
            </a:ext>
          </a:extLst>
        </p:spPr>
      </p:pic>
      <p:sp>
        <p:nvSpPr>
          <p:cNvPr id="2" name="Tijdelijke aanduiding voor titel 1"/>
          <p:cNvSpPr>
            <a:spLocks noGrp="1"/>
          </p:cNvSpPr>
          <p:nvPr>
            <p:ph type="title"/>
          </p:nvPr>
        </p:nvSpPr>
        <p:spPr>
          <a:xfrm>
            <a:off x="838200" y="365126"/>
            <a:ext cx="10515599" cy="1140402"/>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05CDD6D-C35F-40C3-B54A-366160FE0A4C}" type="datetimeFigureOut">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20-9-2022</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1D32DD0-D8CE-492D-8863-4287E5EA37E5}" type="slidenum">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10" name="Rectangle 9"/>
          <p:cNvSpPr/>
          <p:nvPr userDrawn="1"/>
        </p:nvSpPr>
        <p:spPr>
          <a:xfrm>
            <a:off x="-338253" y="6289288"/>
            <a:ext cx="12868507" cy="568712"/>
          </a:xfrm>
          <a:prstGeom prst="rect">
            <a:avLst/>
          </a:prstGeom>
          <a:solidFill>
            <a:srgbClr val="F7CB3B"/>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12700">
                <a:solidFill>
                  <a:srgbClr val="C55A11"/>
                </a:solidFill>
              </a:ln>
              <a:solidFill>
                <a:prstClr val="white"/>
              </a:solidFill>
              <a:effectLst/>
              <a:uLnTx/>
              <a:uFillTx/>
              <a:latin typeface="Calibri"/>
              <a:ea typeface="+mn-ea"/>
              <a:cs typeface="+mn-cs"/>
            </a:endParaRPr>
          </a:p>
        </p:txBody>
      </p:sp>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757317" y="5184623"/>
            <a:ext cx="2141034" cy="1204332"/>
          </a:xfrm>
          <a:prstGeom prst="rect">
            <a:avLst/>
          </a:prstGeom>
        </p:spPr>
      </p:pic>
    </p:spTree>
    <p:extLst>
      <p:ext uri="{BB962C8B-B14F-4D97-AF65-F5344CB8AC3E}">
        <p14:creationId xmlns:p14="http://schemas.microsoft.com/office/powerpoint/2010/main" val="3989602731"/>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Lst>
  <p:txStyles>
    <p:titleStyle>
      <a:lvl1pPr algn="l" defTabSz="914400" rtl="0" eaLnBrk="1" latinLnBrk="0" hangingPunct="1">
        <a:lnSpc>
          <a:spcPct val="90000"/>
        </a:lnSpc>
        <a:spcBef>
          <a:spcPct val="0"/>
        </a:spcBef>
        <a:buNone/>
        <a:defRPr sz="4000" b="1" kern="1200">
          <a:solidFill>
            <a:srgbClr val="000000"/>
          </a:solidFill>
          <a:latin typeface="Montserrat" pitchFamily="2" charset="0"/>
          <a:ea typeface="+mj-ea"/>
          <a:cs typeface="Arial" pitchFamily="34" charset="0"/>
        </a:defRPr>
      </a:lvl1pPr>
    </p:titleStyle>
    <p:bodyStyle>
      <a:lvl1pPr marL="228600" indent="-228600" algn="l" defTabSz="914400" rtl="0" eaLnBrk="1" latinLnBrk="0" hangingPunct="1">
        <a:lnSpc>
          <a:spcPct val="90000"/>
        </a:lnSpc>
        <a:spcBef>
          <a:spcPts val="1000"/>
        </a:spcBef>
        <a:buFontTx/>
        <a:buBlip>
          <a:blip r:embed="rId14"/>
        </a:buBlip>
        <a:defRPr sz="2400" kern="1200">
          <a:solidFill>
            <a:srgbClr val="000000"/>
          </a:solidFill>
          <a:latin typeface="Avenir Next Medium" pitchFamily="34" charset="0"/>
          <a:ea typeface="+mn-ea"/>
          <a:cs typeface="+mn-cs"/>
        </a:defRPr>
      </a:lvl1pPr>
      <a:lvl2pPr marL="685800" indent="-228600" algn="l" defTabSz="914400" rtl="0" eaLnBrk="1" latinLnBrk="0" hangingPunct="1">
        <a:lnSpc>
          <a:spcPct val="90000"/>
        </a:lnSpc>
        <a:spcBef>
          <a:spcPts val="500"/>
        </a:spcBef>
        <a:buFontTx/>
        <a:buBlip>
          <a:blip r:embed="rId14"/>
        </a:buBlip>
        <a:defRPr sz="2000" kern="1200">
          <a:solidFill>
            <a:srgbClr val="000000"/>
          </a:solidFill>
          <a:latin typeface="Avenir Next Medium" pitchFamily="34" charset="0"/>
          <a:ea typeface="+mn-ea"/>
          <a:cs typeface="+mn-cs"/>
        </a:defRPr>
      </a:lvl2pPr>
      <a:lvl3pPr marL="1143000" indent="-228600" algn="l" defTabSz="914400" rtl="0" eaLnBrk="1" latinLnBrk="0" hangingPunct="1">
        <a:lnSpc>
          <a:spcPct val="90000"/>
        </a:lnSpc>
        <a:spcBef>
          <a:spcPts val="500"/>
        </a:spcBef>
        <a:buFontTx/>
        <a:buBlip>
          <a:blip r:embed="rId14"/>
        </a:buBlip>
        <a:defRPr sz="1800" kern="1200">
          <a:solidFill>
            <a:srgbClr val="000000"/>
          </a:solidFill>
          <a:latin typeface="Avenir Next Medium" pitchFamily="34" charset="0"/>
          <a:ea typeface="+mn-ea"/>
          <a:cs typeface="+mn-cs"/>
        </a:defRPr>
      </a:lvl3pPr>
      <a:lvl4pPr marL="1600200" indent="-228600" algn="l" defTabSz="914400" rtl="0" eaLnBrk="1" latinLnBrk="0" hangingPunct="1">
        <a:lnSpc>
          <a:spcPct val="90000"/>
        </a:lnSpc>
        <a:spcBef>
          <a:spcPts val="500"/>
        </a:spcBef>
        <a:buFontTx/>
        <a:buBlip>
          <a:blip r:embed="rId14"/>
        </a:buBlip>
        <a:defRPr sz="1600" kern="1200">
          <a:solidFill>
            <a:srgbClr val="000000"/>
          </a:solidFill>
          <a:latin typeface="Avenir Next Medium" pitchFamily="34" charset="0"/>
          <a:ea typeface="+mn-ea"/>
          <a:cs typeface="+mn-cs"/>
        </a:defRPr>
      </a:lvl4pPr>
      <a:lvl5pPr marL="2057400" indent="-228600" algn="l" defTabSz="914400" rtl="0" eaLnBrk="1" latinLnBrk="0" hangingPunct="1">
        <a:lnSpc>
          <a:spcPct val="90000"/>
        </a:lnSpc>
        <a:spcBef>
          <a:spcPts val="500"/>
        </a:spcBef>
        <a:buFontTx/>
        <a:buBlip>
          <a:blip r:embed="rId14"/>
        </a:buBlip>
        <a:defRPr sz="1600" kern="1200">
          <a:solidFill>
            <a:srgbClr val="000000"/>
          </a:solidFill>
          <a:latin typeface="Avenir Next Medium"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descr="E:\Grafisch Werk\Cavaria\Toolkit\Toolit Word\Losse elementen\Regenboo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50804" y="-1466654"/>
            <a:ext cx="2077029" cy="1213002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E:\Grafisch Werk\Cavaria\Toolkit\Toolit Word\Losse elementen\Wolk.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450933" y="3439337"/>
            <a:ext cx="7216853" cy="3711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613263"/>
      </p:ext>
    </p:extLst>
  </p:cSld>
  <p:clrMap bg1="lt1" tx1="dk1" bg2="lt2" tx2="dk2" accent1="accent1" accent2="accent2" accent3="accent3" accent4="accent4" accent5="accent5" accent6="accent6" hlink="hlink" folHlink="folHlink"/>
  <p:sldLayoutIdLst>
    <p:sldLayoutId id="2147483789"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24.pn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14.xml"/><Relationship Id="rId5" Type="http://schemas.openxmlformats.org/officeDocument/2006/relationships/image" Target="../media/image44.png"/><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1.xml"/><Relationship Id="rId1" Type="http://schemas.openxmlformats.org/officeDocument/2006/relationships/slideLayout" Target="../slideLayouts/slideLayout10.xml"/><Relationship Id="rId5" Type="http://schemas.openxmlformats.org/officeDocument/2006/relationships/image" Target="../media/image48.jpeg"/><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jpeg"/><Relationship Id="rId2" Type="http://schemas.openxmlformats.org/officeDocument/2006/relationships/notesSlide" Target="../notesSlides/notesSlide36.xml"/><Relationship Id="rId1" Type="http://schemas.openxmlformats.org/officeDocument/2006/relationships/slideLayout" Target="../slideLayouts/slideLayout15.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39.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0.png"/><Relationship Id="rId7" Type="http://schemas.openxmlformats.org/officeDocument/2006/relationships/image" Target="../media/image58.jpeg"/><Relationship Id="rId2" Type="http://schemas.openxmlformats.org/officeDocument/2006/relationships/notesSlide" Target="../notesSlides/notesSlide37.xml"/><Relationship Id="rId1" Type="http://schemas.openxmlformats.org/officeDocument/2006/relationships/slideLayout" Target="../slideLayouts/slideLayout15.xml"/><Relationship Id="rId6" Type="http://schemas.openxmlformats.org/officeDocument/2006/relationships/image" Target="../media/image57.jpeg"/><Relationship Id="rId11" Type="http://schemas.openxmlformats.org/officeDocument/2006/relationships/image" Target="../media/image62.jpeg"/><Relationship Id="rId5" Type="http://schemas.openxmlformats.org/officeDocument/2006/relationships/image" Target="../media/image56.jpeg"/><Relationship Id="rId10" Type="http://schemas.openxmlformats.org/officeDocument/2006/relationships/image" Target="../media/image61.jpeg"/><Relationship Id="rId4" Type="http://schemas.openxmlformats.org/officeDocument/2006/relationships/image" Target="../media/image55.jpeg"/><Relationship Id="rId9" Type="http://schemas.openxmlformats.org/officeDocument/2006/relationships/image" Target="../media/image6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2039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BBA2B3-675D-D83C-9924-D6A8C2CA9CD0}"/>
              </a:ext>
            </a:extLst>
          </p:cNvPr>
          <p:cNvSpPr>
            <a:spLocks noGrp="1"/>
          </p:cNvSpPr>
          <p:nvPr>
            <p:ph type="title"/>
          </p:nvPr>
        </p:nvSpPr>
        <p:spPr/>
        <p:txBody>
          <a:bodyPr>
            <a:normAutofit/>
          </a:bodyPr>
          <a:lstStyle/>
          <a:p>
            <a:r>
              <a:rPr lang="nl-BE"/>
              <a:t>Kruispuntdenken</a:t>
            </a:r>
          </a:p>
        </p:txBody>
      </p:sp>
      <p:pic>
        <p:nvPicPr>
          <p:cNvPr id="5" name="Tijdelijke aanduiding voor inhoud 4">
            <a:extLst>
              <a:ext uri="{FF2B5EF4-FFF2-40B4-BE49-F238E27FC236}">
                <a16:creationId xmlns:a16="http://schemas.microsoft.com/office/drawing/2014/main" id="{E7136D96-0141-9293-41B4-F56ABFBFCC0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73153" y="1505528"/>
            <a:ext cx="5245692" cy="4351338"/>
          </a:xfrm>
        </p:spPr>
      </p:pic>
    </p:spTree>
    <p:extLst>
      <p:ext uri="{BB962C8B-B14F-4D97-AF65-F5344CB8AC3E}">
        <p14:creationId xmlns:p14="http://schemas.microsoft.com/office/powerpoint/2010/main" val="4140160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p:txBody>
          <a:bodyPr vert="horz" lIns="91440" tIns="45720" rIns="91440" bIns="45720" rtlCol="0" anchor="b">
            <a:normAutofit/>
          </a:bodyPr>
          <a:lstStyle/>
          <a:p>
            <a:r>
              <a:rPr lang="en-US" kern="1200">
                <a:cs typeface="+mj-cs"/>
              </a:rPr>
              <a:t>Gender- en </a:t>
            </a:r>
            <a:r>
              <a:rPr lang="en-US" kern="1200" err="1">
                <a:cs typeface="+mj-cs"/>
              </a:rPr>
              <a:t>seksuele</a:t>
            </a:r>
            <a:r>
              <a:rPr lang="en-US" kern="1200">
                <a:cs typeface="+mj-cs"/>
              </a:rPr>
              <a:t> </a:t>
            </a:r>
            <a:r>
              <a:rPr lang="en-US" kern="1200" err="1">
                <a:cs typeface="+mj-cs"/>
              </a:rPr>
              <a:t>diversiteit</a:t>
            </a:r>
            <a:endParaRPr lang="en-US" kern="1200">
              <a:cs typeface="+mj-cs"/>
            </a:endParaRPr>
          </a:p>
        </p:txBody>
      </p:sp>
      <p:sp>
        <p:nvSpPr>
          <p:cNvPr id="3" name="Tijdelijke aanduiding voor tekst 2">
            <a:extLst>
              <a:ext uri="{FF2B5EF4-FFF2-40B4-BE49-F238E27FC236}">
                <a16:creationId xmlns:a16="http://schemas.microsoft.com/office/drawing/2014/main" id="{9101F325-FC63-0E6E-3E99-F09B2676D8B9}"/>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3870816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prstGeom prst="rect">
            <a:avLst/>
          </a:prstGeom>
        </p:spPr>
        <p:txBody>
          <a:bodyPr/>
          <a:lstStyle/>
          <a:p>
            <a:r>
              <a:rPr lang="nl-BE"/>
              <a:t>Geslacht</a:t>
            </a:r>
            <a:endParaRPr lang="nl-NL"/>
          </a:p>
        </p:txBody>
      </p:sp>
      <p:sp>
        <p:nvSpPr>
          <p:cNvPr id="2" name="Tijdelijke aanduiding voor inhoud 1">
            <a:extLst>
              <a:ext uri="{FF2B5EF4-FFF2-40B4-BE49-F238E27FC236}">
                <a16:creationId xmlns:a16="http://schemas.microsoft.com/office/drawing/2014/main" id="{002F12A4-ADDC-D4AC-84CB-D739C11CA686}"/>
              </a:ext>
            </a:extLst>
          </p:cNvPr>
          <p:cNvSpPr>
            <a:spLocks noGrp="1"/>
          </p:cNvSpPr>
          <p:nvPr>
            <p:ph idx="1"/>
          </p:nvPr>
        </p:nvSpPr>
        <p:spPr/>
        <p:txBody>
          <a:bodyPr/>
          <a:lstStyle/>
          <a:p>
            <a:endParaRPr lang="nl-BE"/>
          </a:p>
        </p:txBody>
      </p:sp>
      <p:pic>
        <p:nvPicPr>
          <p:cNvPr id="5" name="Afbeelding 4"/>
          <p:cNvPicPr>
            <a:picLocks noChangeAspect="1"/>
          </p:cNvPicPr>
          <p:nvPr/>
        </p:nvPicPr>
        <p:blipFill rotWithShape="1">
          <a:blip r:embed="rId3"/>
          <a:srcRect t="5789" b="8068"/>
          <a:stretch/>
        </p:blipFill>
        <p:spPr>
          <a:xfrm>
            <a:off x="6722426" y="1804299"/>
            <a:ext cx="3034222" cy="4208359"/>
          </a:xfrm>
          <a:prstGeom prst="rect">
            <a:avLst/>
          </a:prstGeom>
        </p:spPr>
      </p:pic>
      <p:sp>
        <p:nvSpPr>
          <p:cNvPr id="15" name="Afgeronde rechthoek 14"/>
          <p:cNvSpPr/>
          <p:nvPr/>
        </p:nvSpPr>
        <p:spPr>
          <a:xfrm>
            <a:off x="6561847" y="686680"/>
            <a:ext cx="3938485" cy="922564"/>
          </a:xfrm>
          <a:prstGeom prst="roundRect">
            <a:avLst>
              <a:gd name="adj" fmla="val 3431"/>
            </a:avLst>
          </a:prstGeom>
          <a:ln>
            <a:solidFill>
              <a:srgbClr val="65BAE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400" b="1">
                <a:solidFill>
                  <a:srgbClr val="000000"/>
                </a:solidFill>
                <a:latin typeface="Avenir Next Medium" panose="020B0603020202020204" pitchFamily="34" charset="0"/>
              </a:rPr>
              <a:t>Intersekse</a:t>
            </a:r>
            <a:r>
              <a:rPr lang="nl-BE" sz="2000" b="1">
                <a:solidFill>
                  <a:srgbClr val="000000"/>
                </a:solidFill>
                <a:latin typeface="Avenir Next Medium" panose="020B0603020202020204" pitchFamily="34" charset="0"/>
              </a:rPr>
              <a:t> </a:t>
            </a:r>
          </a:p>
        </p:txBody>
      </p:sp>
      <p:pic>
        <p:nvPicPr>
          <p:cNvPr id="8" name="Tijdelijke aanduiding voor inhoud 6">
            <a:extLst>
              <a:ext uri="{FF2B5EF4-FFF2-40B4-BE49-F238E27FC236}">
                <a16:creationId xmlns:a16="http://schemas.microsoft.com/office/drawing/2014/main" id="{A0E17426-43CC-C596-431C-74E7B627B26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19" t="9152" r="12450" b="7463"/>
          <a:stretch/>
        </p:blipFill>
        <p:spPr>
          <a:xfrm>
            <a:off x="1687687" y="1609244"/>
            <a:ext cx="4339314" cy="4202620"/>
          </a:xfrm>
          <a:prstGeom prst="rect">
            <a:avLst/>
          </a:prstGeom>
        </p:spPr>
      </p:pic>
    </p:spTree>
    <p:extLst>
      <p:ext uri="{BB962C8B-B14F-4D97-AF65-F5344CB8AC3E}">
        <p14:creationId xmlns:p14="http://schemas.microsoft.com/office/powerpoint/2010/main" val="3771310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a:spLocks noGrp="1"/>
          </p:cNvSpPr>
          <p:nvPr>
            <p:ph type="title"/>
          </p:nvPr>
        </p:nvSpPr>
        <p:spPr>
          <a:prstGeom prst="rect">
            <a:avLst/>
          </a:prstGeom>
        </p:spPr>
        <p:txBody>
          <a:bodyPr/>
          <a:lstStyle/>
          <a:p>
            <a:r>
              <a:rPr lang="nl-BE"/>
              <a:t>Genderidentiteit</a:t>
            </a:r>
            <a:endParaRPr lang="nl-NL">
              <a:solidFill>
                <a:schemeClr val="accent2">
                  <a:lumMod val="75000"/>
                </a:schemeClr>
              </a:solidFill>
              <a:latin typeface="Poppins"/>
            </a:endParaRPr>
          </a:p>
        </p:txBody>
      </p:sp>
      <p:sp>
        <p:nvSpPr>
          <p:cNvPr id="2" name="Tijdelijke aanduiding voor inhoud 1">
            <a:extLst>
              <a:ext uri="{FF2B5EF4-FFF2-40B4-BE49-F238E27FC236}">
                <a16:creationId xmlns:a16="http://schemas.microsoft.com/office/drawing/2014/main" id="{523BA5C3-1C7C-937C-5208-A6E6241C5839}"/>
              </a:ext>
            </a:extLst>
          </p:cNvPr>
          <p:cNvSpPr>
            <a:spLocks noGrp="1"/>
          </p:cNvSpPr>
          <p:nvPr>
            <p:ph idx="1"/>
          </p:nvPr>
        </p:nvSpPr>
        <p:spPr/>
        <p:txBody>
          <a:bodyPr/>
          <a:lstStyle/>
          <a:p>
            <a:endParaRPr lang="nl-BE"/>
          </a:p>
        </p:txBody>
      </p:sp>
      <p:sp>
        <p:nvSpPr>
          <p:cNvPr id="13" name="Afgeronde rechthoek 12"/>
          <p:cNvSpPr/>
          <p:nvPr/>
        </p:nvSpPr>
        <p:spPr>
          <a:xfrm>
            <a:off x="6395563" y="562265"/>
            <a:ext cx="3938485" cy="2278352"/>
          </a:xfrm>
          <a:prstGeom prst="roundRect">
            <a:avLst>
              <a:gd name="adj" fmla="val 3431"/>
            </a:avLst>
          </a:prstGeom>
          <a:ln>
            <a:solidFill>
              <a:srgbClr val="65BAE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400" b="1">
                <a:solidFill>
                  <a:srgbClr val="000000"/>
                </a:solidFill>
                <a:latin typeface="Avenir Next Medium" panose="020B0603020202020204" pitchFamily="34" charset="0"/>
              </a:rPr>
              <a:t>Cisgender</a:t>
            </a:r>
          </a:p>
          <a:p>
            <a:pPr algn="ctr"/>
            <a:endParaRPr lang="nl-BE" sz="2000">
              <a:solidFill>
                <a:srgbClr val="000000"/>
              </a:solidFill>
              <a:latin typeface="Avenir Next Medium" panose="020B0603020202020204" pitchFamily="34" charset="0"/>
            </a:endParaRPr>
          </a:p>
          <a:p>
            <a:pPr algn="ctr"/>
            <a:r>
              <a:rPr lang="nl-BE" sz="2400">
                <a:solidFill>
                  <a:srgbClr val="000000"/>
                </a:solidFill>
                <a:latin typeface="Avenir Next Medium" panose="020B0603020202020204" pitchFamily="34" charset="0"/>
              </a:rPr>
              <a:t>Geslacht en genderidentiteit zijn grotendeels in overeenstemming</a:t>
            </a:r>
          </a:p>
        </p:txBody>
      </p:sp>
      <p:sp>
        <p:nvSpPr>
          <p:cNvPr id="14" name="Afgeronde rechthoek 13"/>
          <p:cNvSpPr/>
          <p:nvPr/>
        </p:nvSpPr>
        <p:spPr>
          <a:xfrm>
            <a:off x="6395563" y="3084951"/>
            <a:ext cx="3938485" cy="2278351"/>
          </a:xfrm>
          <a:prstGeom prst="roundRect">
            <a:avLst>
              <a:gd name="adj" fmla="val 3431"/>
            </a:avLst>
          </a:prstGeom>
          <a:ln>
            <a:solidFill>
              <a:srgbClr val="65BAE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400" b="1">
                <a:solidFill>
                  <a:srgbClr val="000000"/>
                </a:solidFill>
                <a:latin typeface="Avenir Next Medium" panose="020B0603020202020204" pitchFamily="34" charset="0"/>
              </a:rPr>
              <a:t>Transgender</a:t>
            </a:r>
          </a:p>
          <a:p>
            <a:pPr algn="ctr"/>
            <a:endParaRPr lang="nl-BE" sz="2000">
              <a:solidFill>
                <a:srgbClr val="000000"/>
              </a:solidFill>
              <a:latin typeface="Avenir Next Medium" panose="020B0603020202020204" pitchFamily="34" charset="0"/>
            </a:endParaRPr>
          </a:p>
          <a:p>
            <a:pPr algn="ctr"/>
            <a:r>
              <a:rPr lang="nl-BE" sz="2400">
                <a:solidFill>
                  <a:srgbClr val="000000"/>
                </a:solidFill>
                <a:latin typeface="Avenir Next Medium" panose="020B0603020202020204" pitchFamily="34" charset="0"/>
              </a:rPr>
              <a:t>Geslacht en genderidentiteit zijn grotendeels niet in overeenstemming</a:t>
            </a:r>
          </a:p>
        </p:txBody>
      </p:sp>
      <p:pic>
        <p:nvPicPr>
          <p:cNvPr id="10" name="Tijdelijke aanduiding voor inhoud 2">
            <a:extLst>
              <a:ext uri="{FF2B5EF4-FFF2-40B4-BE49-F238E27FC236}">
                <a16:creationId xmlns:a16="http://schemas.microsoft.com/office/drawing/2014/main" id="{04B78BFD-4EF2-5676-F10A-9F4A01680D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431" b="9567"/>
          <a:stretch/>
        </p:blipFill>
        <p:spPr>
          <a:xfrm>
            <a:off x="1065813" y="1312164"/>
            <a:ext cx="5030186" cy="4233672"/>
          </a:xfrm>
          <a:prstGeom prst="rect">
            <a:avLst/>
          </a:prstGeom>
        </p:spPr>
      </p:pic>
    </p:spTree>
    <p:extLst>
      <p:ext uri="{BB962C8B-B14F-4D97-AF65-F5344CB8AC3E}">
        <p14:creationId xmlns:p14="http://schemas.microsoft.com/office/powerpoint/2010/main" val="568010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fbeelding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881432">
            <a:off x="1079769" y="1967189"/>
            <a:ext cx="3464040" cy="3464040"/>
          </a:xfrm>
          <a:prstGeom prst="rect">
            <a:avLst/>
          </a:prstGeom>
        </p:spPr>
      </p:pic>
      <p:sp>
        <p:nvSpPr>
          <p:cNvPr id="10" name="Titel 1"/>
          <p:cNvSpPr>
            <a:spLocks noGrp="1"/>
          </p:cNvSpPr>
          <p:nvPr>
            <p:ph type="title"/>
          </p:nvPr>
        </p:nvSpPr>
        <p:spPr>
          <a:prstGeom prst="rect">
            <a:avLst/>
          </a:prstGeom>
        </p:spPr>
        <p:txBody>
          <a:bodyPr/>
          <a:lstStyle/>
          <a:p>
            <a:r>
              <a:rPr lang="nl-BE"/>
              <a:t>Genderidentiteit</a:t>
            </a:r>
            <a:endParaRPr lang="nl-NL">
              <a:solidFill>
                <a:schemeClr val="accent2">
                  <a:lumMod val="75000"/>
                </a:schemeClr>
              </a:solidFill>
              <a:latin typeface="Poppins"/>
            </a:endParaRPr>
          </a:p>
        </p:txBody>
      </p:sp>
      <p:sp>
        <p:nvSpPr>
          <p:cNvPr id="2" name="Tijdelijke aanduiding voor inhoud 1">
            <a:extLst>
              <a:ext uri="{FF2B5EF4-FFF2-40B4-BE49-F238E27FC236}">
                <a16:creationId xmlns:a16="http://schemas.microsoft.com/office/drawing/2014/main" id="{4E643CC5-9823-26BA-CCD8-EDEAC2E652DB}"/>
              </a:ext>
            </a:extLst>
          </p:cNvPr>
          <p:cNvSpPr>
            <a:spLocks noGrp="1"/>
          </p:cNvSpPr>
          <p:nvPr>
            <p:ph idx="1"/>
          </p:nvPr>
        </p:nvSpPr>
        <p:spPr/>
        <p:txBody>
          <a:bodyPr/>
          <a:lstStyle/>
          <a:p>
            <a:endParaRPr lang="nl-BE"/>
          </a:p>
        </p:txBody>
      </p:sp>
      <p:sp>
        <p:nvSpPr>
          <p:cNvPr id="6" name="Tekstvak 5"/>
          <p:cNvSpPr txBox="1"/>
          <p:nvPr/>
        </p:nvSpPr>
        <p:spPr>
          <a:xfrm>
            <a:off x="1318744" y="2598003"/>
            <a:ext cx="2985570" cy="830997"/>
          </a:xfrm>
          <a:prstGeom prst="rect">
            <a:avLst/>
          </a:prstGeom>
          <a:noFill/>
        </p:spPr>
        <p:txBody>
          <a:bodyPr wrap="square" rtlCol="0">
            <a:spAutoFit/>
          </a:bodyPr>
          <a:lstStyle/>
          <a:p>
            <a:pPr algn="ctr"/>
            <a:r>
              <a:rPr lang="nl-BE" sz="4800" b="1">
                <a:solidFill>
                  <a:schemeClr val="bg1"/>
                </a:solidFill>
              </a:rPr>
              <a:t>TRANS</a:t>
            </a:r>
            <a:endParaRPr lang="nl-NL" sz="4800" b="1">
              <a:solidFill>
                <a:schemeClr val="bg1"/>
              </a:solidFill>
            </a:endParaRPr>
          </a:p>
        </p:txBody>
      </p:sp>
      <p:pic>
        <p:nvPicPr>
          <p:cNvPr id="5122" name="Picture 2" descr="De bronafbeelding bekijk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9971" y="2095412"/>
            <a:ext cx="1783285" cy="267492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e bronafbeelding bekijke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149" r="15159"/>
          <a:stretch/>
        </p:blipFill>
        <p:spPr bwMode="auto">
          <a:xfrm>
            <a:off x="6854702" y="2091536"/>
            <a:ext cx="2028040" cy="2674928"/>
          </a:xfrm>
          <a:prstGeom prst="rect">
            <a:avLst/>
          </a:prstGeom>
          <a:noFill/>
          <a:extLst>
            <a:ext uri="{909E8E84-426E-40DD-AFC4-6F175D3DCCD1}">
              <a14:hiddenFill xmlns:a14="http://schemas.microsoft.com/office/drawing/2010/main">
                <a:solidFill>
                  <a:srgbClr val="FFFFFF"/>
                </a:solidFill>
              </a14:hiddenFill>
            </a:ext>
          </a:extLst>
        </p:spPr>
      </p:pic>
      <p:sp>
        <p:nvSpPr>
          <p:cNvPr id="20" name="Afgeronde rechthoek 19"/>
          <p:cNvSpPr/>
          <p:nvPr/>
        </p:nvSpPr>
        <p:spPr>
          <a:xfrm>
            <a:off x="6934771" y="874762"/>
            <a:ext cx="3938485" cy="922564"/>
          </a:xfrm>
          <a:prstGeom prst="roundRect">
            <a:avLst>
              <a:gd name="adj" fmla="val 3431"/>
            </a:avLst>
          </a:prstGeom>
          <a:ln>
            <a:solidFill>
              <a:srgbClr val="65BAE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400" b="1">
                <a:solidFill>
                  <a:srgbClr val="000000"/>
                </a:solidFill>
                <a:latin typeface="Avenir Next Medium" panose="020B0603020202020204" pitchFamily="34" charset="0"/>
              </a:rPr>
              <a:t>Trans vrouw</a:t>
            </a:r>
          </a:p>
          <a:p>
            <a:pPr algn="ctr"/>
            <a:r>
              <a:rPr lang="nl-BE" sz="2400" b="1">
                <a:solidFill>
                  <a:srgbClr val="000000"/>
                </a:solidFill>
                <a:latin typeface="Avenir Next Medium" panose="020B0603020202020204" pitchFamily="34" charset="0"/>
              </a:rPr>
              <a:t>Trans man</a:t>
            </a:r>
          </a:p>
        </p:txBody>
      </p:sp>
    </p:spTree>
    <p:extLst>
      <p:ext uri="{BB962C8B-B14F-4D97-AF65-F5344CB8AC3E}">
        <p14:creationId xmlns:p14="http://schemas.microsoft.com/office/powerpoint/2010/main" val="3615959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a:spLocks noGrp="1"/>
          </p:cNvSpPr>
          <p:nvPr>
            <p:ph type="title"/>
          </p:nvPr>
        </p:nvSpPr>
        <p:spPr>
          <a:prstGeom prst="rect">
            <a:avLst/>
          </a:prstGeom>
        </p:spPr>
        <p:txBody>
          <a:bodyPr/>
          <a:lstStyle/>
          <a:p>
            <a:r>
              <a:rPr lang="nl-BE"/>
              <a:t>Genderidentiteit</a:t>
            </a:r>
            <a:endParaRPr lang="nl-NL"/>
          </a:p>
        </p:txBody>
      </p:sp>
      <p:sp>
        <p:nvSpPr>
          <p:cNvPr id="2" name="Tijdelijke aanduiding voor inhoud 1">
            <a:extLst>
              <a:ext uri="{FF2B5EF4-FFF2-40B4-BE49-F238E27FC236}">
                <a16:creationId xmlns:a16="http://schemas.microsoft.com/office/drawing/2014/main" id="{A838BFC3-CEC5-C31C-64BB-019F5A2C1A56}"/>
              </a:ext>
            </a:extLst>
          </p:cNvPr>
          <p:cNvSpPr>
            <a:spLocks noGrp="1"/>
          </p:cNvSpPr>
          <p:nvPr>
            <p:ph idx="1"/>
          </p:nvPr>
        </p:nvSpPr>
        <p:spPr/>
        <p:txBody>
          <a:bodyPr/>
          <a:lstStyle/>
          <a:p>
            <a:endParaRPr lang="nl-BE"/>
          </a:p>
        </p:txBody>
      </p:sp>
      <p:sp>
        <p:nvSpPr>
          <p:cNvPr id="9" name="Afgeronde rechthoek 8"/>
          <p:cNvSpPr/>
          <p:nvPr/>
        </p:nvSpPr>
        <p:spPr>
          <a:xfrm>
            <a:off x="6831856" y="632453"/>
            <a:ext cx="3938485" cy="922564"/>
          </a:xfrm>
          <a:prstGeom prst="roundRect">
            <a:avLst>
              <a:gd name="adj" fmla="val 3431"/>
            </a:avLst>
          </a:prstGeom>
          <a:ln>
            <a:solidFill>
              <a:srgbClr val="65BAE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400" b="1">
                <a:solidFill>
                  <a:srgbClr val="000000"/>
                </a:solidFill>
                <a:latin typeface="Avenir Next Medium" panose="020B0603020202020204" pitchFamily="34" charset="0"/>
              </a:rPr>
              <a:t>Trans vrouw</a:t>
            </a:r>
          </a:p>
          <a:p>
            <a:pPr algn="ctr"/>
            <a:r>
              <a:rPr lang="nl-BE" sz="2400" b="1">
                <a:solidFill>
                  <a:srgbClr val="000000"/>
                </a:solidFill>
                <a:latin typeface="Avenir Next Medium" panose="020B0603020202020204" pitchFamily="34" charset="0"/>
              </a:rPr>
              <a:t>Trans man</a:t>
            </a:r>
          </a:p>
        </p:txBody>
      </p:sp>
      <p:sp>
        <p:nvSpPr>
          <p:cNvPr id="13" name="Afgeronde rechthoek 12"/>
          <p:cNvSpPr/>
          <p:nvPr/>
        </p:nvSpPr>
        <p:spPr>
          <a:xfrm>
            <a:off x="6831856" y="1756516"/>
            <a:ext cx="3938484" cy="922564"/>
          </a:xfrm>
          <a:prstGeom prst="roundRect">
            <a:avLst>
              <a:gd name="adj" fmla="val 3431"/>
            </a:avLst>
          </a:prstGeom>
          <a:ln>
            <a:solidFill>
              <a:srgbClr val="65BAE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400" b="1">
                <a:solidFill>
                  <a:srgbClr val="000000"/>
                </a:solidFill>
                <a:latin typeface="Avenir Next Medium" panose="020B0603020202020204" pitchFamily="34" charset="0"/>
              </a:rPr>
              <a:t>Non-binair</a:t>
            </a:r>
          </a:p>
          <a:p>
            <a:pPr algn="ctr"/>
            <a:r>
              <a:rPr lang="nl-BE" sz="2400" b="1">
                <a:solidFill>
                  <a:srgbClr val="000000"/>
                </a:solidFill>
                <a:latin typeface="Avenir Next Medium" panose="020B0603020202020204" pitchFamily="34" charset="0"/>
              </a:rPr>
              <a:t>Genderqueer</a:t>
            </a:r>
          </a:p>
        </p:txBody>
      </p:sp>
      <p:sp>
        <p:nvSpPr>
          <p:cNvPr id="15" name="Tekstvak 14"/>
          <p:cNvSpPr txBox="1"/>
          <p:nvPr/>
        </p:nvSpPr>
        <p:spPr>
          <a:xfrm>
            <a:off x="1318744" y="2402350"/>
            <a:ext cx="2985570" cy="830997"/>
          </a:xfrm>
          <a:prstGeom prst="rect">
            <a:avLst/>
          </a:prstGeom>
          <a:noFill/>
        </p:spPr>
        <p:txBody>
          <a:bodyPr wrap="square" rtlCol="0">
            <a:spAutoFit/>
          </a:bodyPr>
          <a:lstStyle/>
          <a:p>
            <a:pPr algn="ctr"/>
            <a:r>
              <a:rPr lang="nl-BE" sz="4800" b="1">
                <a:solidFill>
                  <a:schemeClr val="bg1"/>
                </a:solidFill>
              </a:rPr>
              <a:t>TRANS</a:t>
            </a:r>
            <a:endParaRPr lang="nl-NL" sz="4800" b="1">
              <a:solidFill>
                <a:schemeClr val="bg1"/>
              </a:solidFill>
            </a:endParaRPr>
          </a:p>
        </p:txBody>
      </p:sp>
      <p:pic>
        <p:nvPicPr>
          <p:cNvPr id="16386" name="Picture 2" descr="De bronafbeelding bekijken"/>
          <p:cNvPicPr>
            <a:picLocks noChangeAspect="1" noChangeArrowheads="1"/>
          </p:cNvPicPr>
          <p:nvPr/>
        </p:nvPicPr>
        <p:blipFill rotWithShape="1">
          <a:blip r:embed="rId3">
            <a:extLst>
              <a:ext uri="{28A0092B-C50C-407E-A947-70E740481C1C}">
                <a14:useLocalDpi xmlns:a14="http://schemas.microsoft.com/office/drawing/2010/main" val="0"/>
              </a:ext>
            </a:extLst>
          </a:blip>
          <a:srcRect l="46980" t="13771" r="4882"/>
          <a:stretch/>
        </p:blipFill>
        <p:spPr bwMode="auto">
          <a:xfrm>
            <a:off x="6831856" y="2823547"/>
            <a:ext cx="1946398" cy="2324356"/>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De bronafbeelding bekijke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442"/>
          <a:stretch/>
        </p:blipFill>
        <p:spPr bwMode="auto">
          <a:xfrm>
            <a:off x="8972304" y="2817848"/>
            <a:ext cx="1798036" cy="2335837"/>
          </a:xfrm>
          <a:prstGeom prst="rect">
            <a:avLst/>
          </a:prstGeom>
          <a:noFill/>
          <a:extLst>
            <a:ext uri="{909E8E84-426E-40DD-AFC4-6F175D3DCCD1}">
              <a14:hiddenFill xmlns:a14="http://schemas.microsoft.com/office/drawing/2010/main">
                <a:solidFill>
                  <a:srgbClr val="FFFFFF"/>
                </a:solidFill>
              </a14:hiddenFill>
            </a:ext>
          </a:extLst>
        </p:spPr>
      </p:pic>
      <p:pic>
        <p:nvPicPr>
          <p:cNvPr id="17" name="Afbeelding 16">
            <a:extLst>
              <a:ext uri="{FF2B5EF4-FFF2-40B4-BE49-F238E27FC236}">
                <a16:creationId xmlns:a16="http://schemas.microsoft.com/office/drawing/2014/main" id="{853856E4-4B8F-881A-EED3-FAFD551E55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881432">
            <a:off x="1079769" y="1967189"/>
            <a:ext cx="3464040" cy="3464040"/>
          </a:xfrm>
          <a:prstGeom prst="rect">
            <a:avLst/>
          </a:prstGeom>
        </p:spPr>
      </p:pic>
      <p:sp>
        <p:nvSpPr>
          <p:cNvPr id="21" name="Tekstvak 20">
            <a:extLst>
              <a:ext uri="{FF2B5EF4-FFF2-40B4-BE49-F238E27FC236}">
                <a16:creationId xmlns:a16="http://schemas.microsoft.com/office/drawing/2014/main" id="{8989251E-C0CB-D3E7-0843-B46E3C800033}"/>
              </a:ext>
            </a:extLst>
          </p:cNvPr>
          <p:cNvSpPr txBox="1"/>
          <p:nvPr/>
        </p:nvSpPr>
        <p:spPr>
          <a:xfrm>
            <a:off x="1318744" y="2598003"/>
            <a:ext cx="2985570" cy="830997"/>
          </a:xfrm>
          <a:prstGeom prst="rect">
            <a:avLst/>
          </a:prstGeom>
          <a:noFill/>
        </p:spPr>
        <p:txBody>
          <a:bodyPr wrap="square" rtlCol="0">
            <a:spAutoFit/>
          </a:bodyPr>
          <a:lstStyle/>
          <a:p>
            <a:pPr algn="ctr"/>
            <a:r>
              <a:rPr lang="nl-BE" sz="4800" b="1">
                <a:solidFill>
                  <a:schemeClr val="bg1"/>
                </a:solidFill>
              </a:rPr>
              <a:t>TRANS</a:t>
            </a:r>
            <a:endParaRPr lang="nl-NL" sz="4800" b="1">
              <a:solidFill>
                <a:schemeClr val="bg1"/>
              </a:solidFill>
            </a:endParaRPr>
          </a:p>
        </p:txBody>
      </p:sp>
    </p:spTree>
    <p:extLst>
      <p:ext uri="{BB962C8B-B14F-4D97-AF65-F5344CB8AC3E}">
        <p14:creationId xmlns:p14="http://schemas.microsoft.com/office/powerpoint/2010/main" val="571395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Voornaamwoorden</a:t>
            </a:r>
          </a:p>
        </p:txBody>
      </p:sp>
      <p:sp>
        <p:nvSpPr>
          <p:cNvPr id="4" name="Tijdelijke aanduiding voor inhoud 3">
            <a:extLst>
              <a:ext uri="{FF2B5EF4-FFF2-40B4-BE49-F238E27FC236}">
                <a16:creationId xmlns:a16="http://schemas.microsoft.com/office/drawing/2014/main" id="{42F720BA-0139-399D-AC78-18C3D7D669A6}"/>
              </a:ext>
            </a:extLst>
          </p:cNvPr>
          <p:cNvSpPr>
            <a:spLocks noGrp="1"/>
          </p:cNvSpPr>
          <p:nvPr>
            <p:ph idx="1"/>
          </p:nvPr>
        </p:nvSpPr>
        <p:spPr/>
        <p:txBody>
          <a:bodyPr/>
          <a:lstStyle/>
          <a:p>
            <a:endParaRPr lang="nl-BE"/>
          </a:p>
        </p:txBody>
      </p:sp>
      <p:pic>
        <p:nvPicPr>
          <p:cNvPr id="5" name="Afbeelding 4"/>
          <p:cNvPicPr>
            <a:picLocks noChangeAspect="1"/>
          </p:cNvPicPr>
          <p:nvPr/>
        </p:nvPicPr>
        <p:blipFill rotWithShape="1">
          <a:blip r:embed="rId3" cstate="print">
            <a:extLst>
              <a:ext uri="{28A0092B-C50C-407E-A947-70E740481C1C}">
                <a14:useLocalDpi xmlns:a14="http://schemas.microsoft.com/office/drawing/2010/main" val="0"/>
              </a:ext>
            </a:extLst>
          </a:blip>
          <a:srcRect t="8525" b="6666"/>
          <a:stretch/>
        </p:blipFill>
        <p:spPr>
          <a:xfrm>
            <a:off x="4235938" y="2007523"/>
            <a:ext cx="3349635" cy="2842953"/>
          </a:xfrm>
          <a:prstGeom prst="rect">
            <a:avLst/>
          </a:prstGeom>
        </p:spPr>
      </p:pic>
      <p:pic>
        <p:nvPicPr>
          <p:cNvPr id="6" name="Afbeelding 5"/>
          <p:cNvPicPr>
            <a:picLocks noChangeAspect="1"/>
          </p:cNvPicPr>
          <p:nvPr/>
        </p:nvPicPr>
        <p:blipFill rotWithShape="1">
          <a:blip r:embed="rId4" cstate="print">
            <a:extLst>
              <a:ext uri="{28A0092B-C50C-407E-A947-70E740481C1C}">
                <a14:useLocalDpi xmlns:a14="http://schemas.microsoft.com/office/drawing/2010/main" val="0"/>
              </a:ext>
            </a:extLst>
          </a:blip>
          <a:srcRect t="9470" b="7623"/>
          <a:stretch/>
        </p:blipFill>
        <p:spPr>
          <a:xfrm>
            <a:off x="7585573" y="2032461"/>
            <a:ext cx="3368877" cy="2793076"/>
          </a:xfrm>
          <a:prstGeom prst="rect">
            <a:avLst/>
          </a:prstGeom>
        </p:spPr>
      </p:pic>
      <p:pic>
        <p:nvPicPr>
          <p:cNvPr id="7" name="Afbeelding 6"/>
          <p:cNvPicPr>
            <a:picLocks noChangeAspect="1"/>
          </p:cNvPicPr>
          <p:nvPr/>
        </p:nvPicPr>
        <p:blipFill rotWithShape="1">
          <a:blip r:embed="rId5" cstate="print">
            <a:extLst>
              <a:ext uri="{28A0092B-C50C-407E-A947-70E740481C1C}">
                <a14:useLocalDpi xmlns:a14="http://schemas.microsoft.com/office/drawing/2010/main" val="0"/>
              </a:ext>
            </a:extLst>
          </a:blip>
          <a:srcRect t="8028" b="7163"/>
          <a:stretch/>
        </p:blipFill>
        <p:spPr>
          <a:xfrm>
            <a:off x="886303" y="2007523"/>
            <a:ext cx="3349635" cy="2842953"/>
          </a:xfrm>
          <a:prstGeom prst="rect">
            <a:avLst/>
          </a:prstGeom>
        </p:spPr>
      </p:pic>
    </p:spTree>
    <p:extLst>
      <p:ext uri="{BB962C8B-B14F-4D97-AF65-F5344CB8AC3E}">
        <p14:creationId xmlns:p14="http://schemas.microsoft.com/office/powerpoint/2010/main" val="2265816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Voornaamwoorden</a:t>
            </a:r>
          </a:p>
        </p:txBody>
      </p:sp>
      <p:sp>
        <p:nvSpPr>
          <p:cNvPr id="4" name="Tijdelijke aanduiding voor inhoud 3">
            <a:extLst>
              <a:ext uri="{FF2B5EF4-FFF2-40B4-BE49-F238E27FC236}">
                <a16:creationId xmlns:a16="http://schemas.microsoft.com/office/drawing/2014/main" id="{5CD268F5-B144-AA88-3F1D-46C1D62A7926}"/>
              </a:ext>
            </a:extLst>
          </p:cNvPr>
          <p:cNvSpPr>
            <a:spLocks noGrp="1"/>
          </p:cNvSpPr>
          <p:nvPr>
            <p:ph idx="1"/>
          </p:nvPr>
        </p:nvSpPr>
        <p:spPr>
          <a:xfrm>
            <a:off x="838200" y="1505528"/>
            <a:ext cx="10515600" cy="4351338"/>
          </a:xfrm>
        </p:spPr>
        <p:txBody>
          <a:bodyPr>
            <a:normAutofit/>
          </a:bodyPr>
          <a:lstStyle/>
          <a:p>
            <a:r>
              <a:rPr lang="nl-NL" sz="2000" b="1" dirty="0"/>
              <a:t>Hoe gebruiken?</a:t>
            </a:r>
          </a:p>
          <a:p>
            <a:pPr marL="0" indent="0">
              <a:buNone/>
            </a:pPr>
            <a:endParaRPr lang="nl-NL" b="1" dirty="0"/>
          </a:p>
          <a:p>
            <a:pPr marL="0" indent="0">
              <a:buNone/>
            </a:pPr>
            <a:endParaRPr lang="nl-NL" b="1" dirty="0"/>
          </a:p>
          <a:p>
            <a:pPr marL="0" indent="0">
              <a:buNone/>
            </a:pPr>
            <a:endParaRPr lang="nl-NL" b="1" dirty="0"/>
          </a:p>
          <a:p>
            <a:pPr marL="0" indent="0">
              <a:buNone/>
            </a:pPr>
            <a:endParaRPr lang="nl-NL" b="1" dirty="0"/>
          </a:p>
          <a:p>
            <a:pPr marL="0" indent="0">
              <a:buNone/>
            </a:pPr>
            <a:endParaRPr lang="nl-NL" b="1" dirty="0"/>
          </a:p>
          <a:p>
            <a:pPr marL="0" indent="0">
              <a:buNone/>
            </a:pPr>
            <a:endParaRPr lang="nl-NL" b="1" dirty="0"/>
          </a:p>
          <a:p>
            <a:pPr marL="0" indent="0" algn="ctr">
              <a:buNone/>
            </a:pPr>
            <a:r>
              <a:rPr lang="nl-BE" sz="2000" dirty="0"/>
              <a:t>“Ken jij Charlie? </a:t>
            </a:r>
            <a:r>
              <a:rPr lang="nl-BE" sz="2000" b="1" dirty="0"/>
              <a:t>Die </a:t>
            </a:r>
            <a:r>
              <a:rPr lang="nl-BE" sz="2000" dirty="0"/>
              <a:t>is non-binair. Ik zag </a:t>
            </a:r>
            <a:r>
              <a:rPr lang="nl-BE" sz="2000" b="1" dirty="0"/>
              <a:t>hen </a:t>
            </a:r>
            <a:r>
              <a:rPr lang="nl-BE" sz="2000" dirty="0"/>
              <a:t>vorige week. Het was </a:t>
            </a:r>
            <a:r>
              <a:rPr lang="nl-BE" sz="2000" b="1" dirty="0"/>
              <a:t>hun </a:t>
            </a:r>
            <a:r>
              <a:rPr lang="nl-BE" sz="2000" dirty="0"/>
              <a:t>verjaardag”.</a:t>
            </a:r>
          </a:p>
          <a:p>
            <a:pPr marL="0" indent="0" algn="ctr">
              <a:buNone/>
            </a:pPr>
            <a:r>
              <a:rPr lang="nl-BE" sz="2000" dirty="0"/>
              <a:t>“Aubrey komt niet. </a:t>
            </a:r>
            <a:r>
              <a:rPr lang="nl-BE" sz="2000" b="1" dirty="0"/>
              <a:t>Die </a:t>
            </a:r>
            <a:r>
              <a:rPr lang="nl-BE" sz="2000" dirty="0"/>
              <a:t>ging naar de zee met </a:t>
            </a:r>
            <a:r>
              <a:rPr lang="nl-BE" sz="2000" b="1" dirty="0"/>
              <a:t>hun </a:t>
            </a:r>
            <a:r>
              <a:rPr lang="nl-BE" sz="2000" dirty="0"/>
              <a:t>lief. Ik heb het </a:t>
            </a:r>
            <a:r>
              <a:rPr lang="nl-BE" sz="2000" b="1" dirty="0"/>
              <a:t>hen </a:t>
            </a:r>
            <a:r>
              <a:rPr lang="nl-BE" sz="2000" dirty="0"/>
              <a:t>net zelf gevraagd”. </a:t>
            </a:r>
          </a:p>
        </p:txBody>
      </p:sp>
      <p:graphicFrame>
        <p:nvGraphicFramePr>
          <p:cNvPr id="5" name="Tabel 6">
            <a:extLst>
              <a:ext uri="{FF2B5EF4-FFF2-40B4-BE49-F238E27FC236}">
                <a16:creationId xmlns:a16="http://schemas.microsoft.com/office/drawing/2014/main" id="{4E741D59-2BC6-3F7B-72F4-0D96010DA460}"/>
              </a:ext>
            </a:extLst>
          </p:cNvPr>
          <p:cNvGraphicFramePr>
            <a:graphicFrameLocks noGrp="1"/>
          </p:cNvGraphicFramePr>
          <p:nvPr>
            <p:extLst>
              <p:ext uri="{D42A27DB-BD31-4B8C-83A1-F6EECF244321}">
                <p14:modId xmlns:p14="http://schemas.microsoft.com/office/powerpoint/2010/main" val="2643577252"/>
              </p:ext>
            </p:extLst>
          </p:nvPr>
        </p:nvGraphicFramePr>
        <p:xfrm>
          <a:off x="838200" y="2150643"/>
          <a:ext cx="10770031" cy="2282394"/>
        </p:xfrm>
        <a:graphic>
          <a:graphicData uri="http://schemas.openxmlformats.org/drawingml/2006/table">
            <a:tbl>
              <a:tblPr firstRow="1" bandRow="1">
                <a:tableStyleId>{2D5ABB26-0587-4C30-8999-92F81FD0307C}</a:tableStyleId>
              </a:tblPr>
              <a:tblGrid>
                <a:gridCol w="1537937">
                  <a:extLst>
                    <a:ext uri="{9D8B030D-6E8A-4147-A177-3AD203B41FA5}">
                      <a16:colId xmlns:a16="http://schemas.microsoft.com/office/drawing/2014/main" val="1363981860"/>
                    </a:ext>
                  </a:extLst>
                </a:gridCol>
                <a:gridCol w="3636947">
                  <a:extLst>
                    <a:ext uri="{9D8B030D-6E8A-4147-A177-3AD203B41FA5}">
                      <a16:colId xmlns:a16="http://schemas.microsoft.com/office/drawing/2014/main" val="1534363600"/>
                    </a:ext>
                  </a:extLst>
                </a:gridCol>
                <a:gridCol w="5595147">
                  <a:extLst>
                    <a:ext uri="{9D8B030D-6E8A-4147-A177-3AD203B41FA5}">
                      <a16:colId xmlns:a16="http://schemas.microsoft.com/office/drawing/2014/main" val="3079561361"/>
                    </a:ext>
                  </a:extLst>
                </a:gridCol>
              </a:tblGrid>
              <a:tr h="834595">
                <a:tc>
                  <a:txBody>
                    <a:bodyPr/>
                    <a:lstStyle/>
                    <a:p>
                      <a:r>
                        <a:rPr lang="nl-NL" b="1">
                          <a:ln>
                            <a:noFill/>
                          </a:ln>
                          <a:solidFill>
                            <a:sysClr val="windowText" lastClr="000000"/>
                          </a:solidFill>
                          <a:latin typeface="Avenir Next Medium" panose="020B0603020202020204" pitchFamily="34" charset="0"/>
                        </a:rPr>
                        <a:t>Die</a:t>
                      </a:r>
                      <a:endParaRPr lang="nl-BE" b="1">
                        <a:ln>
                          <a:noFill/>
                        </a:ln>
                        <a:solidFill>
                          <a:sysClr val="windowText" lastClr="000000"/>
                        </a:solidFill>
                        <a:latin typeface="Avenir Next Medium" panose="020B0603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dirty="0">
                          <a:ln>
                            <a:noFill/>
                          </a:ln>
                          <a:solidFill>
                            <a:sysClr val="windowText" lastClr="000000"/>
                          </a:solidFill>
                          <a:latin typeface="Avenir Next Medium" panose="020B0603020202020204" pitchFamily="34" charset="0"/>
                        </a:rPr>
                        <a:t>Vervangt ‘zij’ en ‘hij’</a:t>
                      </a:r>
                      <a:endParaRPr lang="nl-BE" dirty="0">
                        <a:ln>
                          <a:noFill/>
                        </a:ln>
                        <a:solidFill>
                          <a:sysClr val="windowText" lastClr="000000"/>
                        </a:solidFill>
                        <a:latin typeface="Avenir Next Medium" panose="020B0603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a:ln>
                            <a:noFill/>
                          </a:ln>
                          <a:solidFill>
                            <a:sysClr val="windowText" lastClr="000000"/>
                          </a:solidFill>
                          <a:latin typeface="Avenir Next Medium" panose="020B0603020202020204" pitchFamily="34" charset="0"/>
                        </a:rPr>
                        <a:t>Persoonlijk voornaamwoord</a:t>
                      </a:r>
                    </a:p>
                    <a:p>
                      <a:r>
                        <a:rPr lang="nl-NL">
                          <a:ln>
                            <a:noFill/>
                          </a:ln>
                          <a:solidFill>
                            <a:sysClr val="windowText" lastClr="000000"/>
                          </a:solidFill>
                          <a:latin typeface="Avenir Next Medium" panose="020B0603020202020204" pitchFamily="34" charset="0"/>
                        </a:rPr>
                        <a:t>Onderwerp</a:t>
                      </a:r>
                      <a:endParaRPr lang="nl-BE">
                        <a:ln>
                          <a:noFill/>
                        </a:ln>
                        <a:solidFill>
                          <a:sysClr val="windowText" lastClr="000000"/>
                        </a:solidFill>
                        <a:latin typeface="Avenir Next Medium" panose="020B0603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4899729"/>
                  </a:ext>
                </a:extLst>
              </a:tr>
              <a:tr h="916697">
                <a:tc>
                  <a:txBody>
                    <a:bodyPr/>
                    <a:lstStyle/>
                    <a:p>
                      <a:r>
                        <a:rPr lang="nl-NL" b="1">
                          <a:ln>
                            <a:noFill/>
                          </a:ln>
                          <a:solidFill>
                            <a:sysClr val="windowText" lastClr="000000"/>
                          </a:solidFill>
                          <a:latin typeface="Avenir Next Medium" panose="020B0603020202020204" pitchFamily="34" charset="0"/>
                        </a:rPr>
                        <a:t>Hen</a:t>
                      </a:r>
                      <a:endParaRPr lang="nl-BE" b="1">
                        <a:ln>
                          <a:noFill/>
                        </a:ln>
                        <a:solidFill>
                          <a:sysClr val="windowText" lastClr="000000"/>
                        </a:solidFill>
                        <a:latin typeface="Avenir Next Medium" panose="020B0603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dirty="0">
                          <a:ln>
                            <a:noFill/>
                          </a:ln>
                          <a:solidFill>
                            <a:sysClr val="windowText" lastClr="000000"/>
                          </a:solidFill>
                          <a:latin typeface="Avenir Next Medium" panose="020B0603020202020204" pitchFamily="34" charset="0"/>
                        </a:rPr>
                        <a:t>Vervangt ‘haar’ en ‘hem’</a:t>
                      </a:r>
                      <a:endParaRPr lang="nl-BE" dirty="0">
                        <a:ln>
                          <a:noFill/>
                        </a:ln>
                        <a:solidFill>
                          <a:sysClr val="windowText" lastClr="000000"/>
                        </a:solidFill>
                        <a:latin typeface="Avenir Next Medium" panose="020B0603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a:ln>
                            <a:noFill/>
                          </a:ln>
                          <a:solidFill>
                            <a:sysClr val="windowText" lastClr="000000"/>
                          </a:solidFill>
                          <a:latin typeface="Avenir Next Medium" panose="020B0603020202020204" pitchFamily="34" charset="0"/>
                        </a:rPr>
                        <a:t>Persoonlijk voornaamwoord</a:t>
                      </a:r>
                    </a:p>
                    <a:p>
                      <a:r>
                        <a:rPr lang="nl-NL">
                          <a:ln>
                            <a:noFill/>
                          </a:ln>
                          <a:solidFill>
                            <a:sysClr val="windowText" lastClr="000000"/>
                          </a:solidFill>
                          <a:latin typeface="Avenir Next Medium" panose="020B0603020202020204" pitchFamily="34" charset="0"/>
                        </a:rPr>
                        <a:t>Lijdend of meewerkend voorwerp</a:t>
                      </a:r>
                      <a:endParaRPr lang="nl-BE">
                        <a:ln>
                          <a:noFill/>
                        </a:ln>
                        <a:solidFill>
                          <a:sysClr val="windowText" lastClr="000000"/>
                        </a:solidFill>
                        <a:latin typeface="Avenir Next Medium" panose="020B0603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0321006"/>
                  </a:ext>
                </a:extLst>
              </a:tr>
              <a:tr h="531102">
                <a:tc>
                  <a:txBody>
                    <a:bodyPr/>
                    <a:lstStyle/>
                    <a:p>
                      <a:r>
                        <a:rPr lang="nl-NL" b="1">
                          <a:ln>
                            <a:noFill/>
                          </a:ln>
                          <a:solidFill>
                            <a:sysClr val="windowText" lastClr="000000"/>
                          </a:solidFill>
                          <a:latin typeface="Avenir Next Medium" panose="020B0603020202020204" pitchFamily="34" charset="0"/>
                        </a:rPr>
                        <a:t>Hun</a:t>
                      </a:r>
                      <a:endParaRPr lang="nl-BE" b="1">
                        <a:ln>
                          <a:noFill/>
                        </a:ln>
                        <a:solidFill>
                          <a:sysClr val="windowText" lastClr="000000"/>
                        </a:solidFill>
                        <a:latin typeface="Avenir Next Medium" panose="020B0603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dirty="0">
                          <a:ln>
                            <a:noFill/>
                          </a:ln>
                          <a:solidFill>
                            <a:sysClr val="windowText" lastClr="000000"/>
                          </a:solidFill>
                          <a:latin typeface="Avenir Next Medium" panose="020B0603020202020204" pitchFamily="34" charset="0"/>
                        </a:rPr>
                        <a:t>Vervangt ‘haar’ en ‘zijn’</a:t>
                      </a:r>
                      <a:endParaRPr lang="nl-BE" dirty="0">
                        <a:ln>
                          <a:noFill/>
                        </a:ln>
                        <a:solidFill>
                          <a:sysClr val="windowText" lastClr="000000"/>
                        </a:solidFill>
                        <a:latin typeface="Avenir Next Medium" panose="020B0603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dirty="0">
                          <a:ln>
                            <a:noFill/>
                          </a:ln>
                          <a:solidFill>
                            <a:sysClr val="windowText" lastClr="000000"/>
                          </a:solidFill>
                          <a:latin typeface="Avenir Next Medium" panose="020B0603020202020204" pitchFamily="34" charset="0"/>
                        </a:rPr>
                        <a:t>Bezittelijk voornaamwoord</a:t>
                      </a:r>
                      <a:endParaRPr lang="nl-BE" dirty="0">
                        <a:ln>
                          <a:noFill/>
                        </a:ln>
                        <a:solidFill>
                          <a:sysClr val="windowText" lastClr="000000"/>
                        </a:solidFill>
                        <a:latin typeface="Avenir Next Medium" panose="020B0603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0475290"/>
                  </a:ext>
                </a:extLst>
              </a:tr>
            </a:tbl>
          </a:graphicData>
        </a:graphic>
      </p:graphicFrame>
    </p:spTree>
    <p:extLst>
      <p:ext uri="{BB962C8B-B14F-4D97-AF65-F5344CB8AC3E}">
        <p14:creationId xmlns:p14="http://schemas.microsoft.com/office/powerpoint/2010/main" val="1647308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a:spLocks noGrp="1"/>
          </p:cNvSpPr>
          <p:nvPr>
            <p:ph type="title"/>
          </p:nvPr>
        </p:nvSpPr>
        <p:spPr>
          <a:prstGeom prst="rect">
            <a:avLst/>
          </a:prstGeom>
        </p:spPr>
        <p:txBody>
          <a:bodyPr/>
          <a:lstStyle/>
          <a:p>
            <a:r>
              <a:rPr lang="nl-BE" dirty="0"/>
              <a:t>Genderidentiteit</a:t>
            </a:r>
            <a:endParaRPr lang="nl-NL" dirty="0"/>
          </a:p>
        </p:txBody>
      </p:sp>
      <p:sp>
        <p:nvSpPr>
          <p:cNvPr id="2" name="Tijdelijke aanduiding voor inhoud 1">
            <a:extLst>
              <a:ext uri="{FF2B5EF4-FFF2-40B4-BE49-F238E27FC236}">
                <a16:creationId xmlns:a16="http://schemas.microsoft.com/office/drawing/2014/main" id="{C3AC7E7B-108C-D6DC-ECC0-7D9ABF40039E}"/>
              </a:ext>
            </a:extLst>
          </p:cNvPr>
          <p:cNvSpPr>
            <a:spLocks noGrp="1"/>
          </p:cNvSpPr>
          <p:nvPr>
            <p:ph idx="1"/>
          </p:nvPr>
        </p:nvSpPr>
        <p:spPr/>
        <p:txBody>
          <a:bodyPr/>
          <a:lstStyle/>
          <a:p>
            <a:endParaRPr lang="nl-BE"/>
          </a:p>
        </p:txBody>
      </p:sp>
      <p:sp>
        <p:nvSpPr>
          <p:cNvPr id="9" name="Afgeronde rechthoek 8"/>
          <p:cNvSpPr/>
          <p:nvPr/>
        </p:nvSpPr>
        <p:spPr>
          <a:xfrm>
            <a:off x="6405252" y="1394244"/>
            <a:ext cx="3938485" cy="922564"/>
          </a:xfrm>
          <a:prstGeom prst="roundRect">
            <a:avLst>
              <a:gd name="adj" fmla="val 3431"/>
            </a:avLst>
          </a:prstGeom>
          <a:ln>
            <a:solidFill>
              <a:srgbClr val="65BAE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400" b="1">
                <a:solidFill>
                  <a:srgbClr val="000000"/>
                </a:solidFill>
                <a:latin typeface="Avenir Next Medium" panose="020B0603020202020204" pitchFamily="34" charset="0"/>
              </a:rPr>
              <a:t>Trans vrouw</a:t>
            </a:r>
          </a:p>
          <a:p>
            <a:pPr algn="ctr"/>
            <a:r>
              <a:rPr lang="nl-BE" sz="2400" b="1">
                <a:solidFill>
                  <a:srgbClr val="000000"/>
                </a:solidFill>
                <a:latin typeface="Avenir Next Medium" panose="020B0603020202020204" pitchFamily="34" charset="0"/>
              </a:rPr>
              <a:t>Trans man</a:t>
            </a:r>
          </a:p>
        </p:txBody>
      </p:sp>
      <p:sp>
        <p:nvSpPr>
          <p:cNvPr id="13" name="Afgeronde rechthoek 12"/>
          <p:cNvSpPr/>
          <p:nvPr/>
        </p:nvSpPr>
        <p:spPr>
          <a:xfrm>
            <a:off x="6405252" y="2829910"/>
            <a:ext cx="3938484" cy="922564"/>
          </a:xfrm>
          <a:prstGeom prst="roundRect">
            <a:avLst>
              <a:gd name="adj" fmla="val 3431"/>
            </a:avLst>
          </a:prstGeom>
          <a:ln>
            <a:solidFill>
              <a:srgbClr val="65BAE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400" b="1">
                <a:solidFill>
                  <a:srgbClr val="000000"/>
                </a:solidFill>
                <a:latin typeface="Avenir Next Medium" panose="020B0603020202020204" pitchFamily="34" charset="0"/>
              </a:rPr>
              <a:t>Non-binair</a:t>
            </a:r>
          </a:p>
          <a:p>
            <a:pPr algn="ctr"/>
            <a:r>
              <a:rPr lang="nl-BE" sz="2400" b="1">
                <a:solidFill>
                  <a:srgbClr val="000000"/>
                </a:solidFill>
                <a:latin typeface="Avenir Next Medium" panose="020B0603020202020204" pitchFamily="34" charset="0"/>
              </a:rPr>
              <a:t>Genderqueer</a:t>
            </a:r>
          </a:p>
        </p:txBody>
      </p:sp>
      <p:sp>
        <p:nvSpPr>
          <p:cNvPr id="15" name="Tekstvak 14"/>
          <p:cNvSpPr txBox="1"/>
          <p:nvPr/>
        </p:nvSpPr>
        <p:spPr>
          <a:xfrm>
            <a:off x="1318744" y="2402350"/>
            <a:ext cx="2985570" cy="830997"/>
          </a:xfrm>
          <a:prstGeom prst="rect">
            <a:avLst/>
          </a:prstGeom>
          <a:noFill/>
        </p:spPr>
        <p:txBody>
          <a:bodyPr wrap="square" rtlCol="0">
            <a:spAutoFit/>
          </a:bodyPr>
          <a:lstStyle/>
          <a:p>
            <a:pPr algn="ctr"/>
            <a:r>
              <a:rPr lang="nl-BE" sz="4800" b="1">
                <a:solidFill>
                  <a:schemeClr val="bg1"/>
                </a:solidFill>
              </a:rPr>
              <a:t>TRANS</a:t>
            </a:r>
            <a:endParaRPr lang="nl-NL" sz="4800" b="1">
              <a:solidFill>
                <a:schemeClr val="bg1"/>
              </a:solidFill>
            </a:endParaRPr>
          </a:p>
        </p:txBody>
      </p:sp>
      <p:sp>
        <p:nvSpPr>
          <p:cNvPr id="18" name="Afgeronde rechthoek 17"/>
          <p:cNvSpPr/>
          <p:nvPr/>
        </p:nvSpPr>
        <p:spPr>
          <a:xfrm>
            <a:off x="6405251" y="4265576"/>
            <a:ext cx="3938485" cy="922564"/>
          </a:xfrm>
          <a:prstGeom prst="roundRect">
            <a:avLst>
              <a:gd name="adj" fmla="val 3431"/>
            </a:avLst>
          </a:prstGeom>
          <a:ln>
            <a:solidFill>
              <a:srgbClr val="65BAE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000" b="1">
                <a:solidFill>
                  <a:srgbClr val="000000"/>
                </a:solidFill>
                <a:latin typeface="Avenir Next Medium" panose="020B0603020202020204" pitchFamily="34" charset="0"/>
              </a:rPr>
              <a:t>. . .</a:t>
            </a:r>
          </a:p>
        </p:txBody>
      </p:sp>
      <p:pic>
        <p:nvPicPr>
          <p:cNvPr id="11" name="Afbeelding 10">
            <a:extLst>
              <a:ext uri="{FF2B5EF4-FFF2-40B4-BE49-F238E27FC236}">
                <a16:creationId xmlns:a16="http://schemas.microsoft.com/office/drawing/2014/main" id="{1F585778-8060-49CE-C6F4-7B5596CE8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881432">
            <a:off x="1079769" y="1967189"/>
            <a:ext cx="3464040" cy="3464040"/>
          </a:xfrm>
          <a:prstGeom prst="rect">
            <a:avLst/>
          </a:prstGeom>
        </p:spPr>
      </p:pic>
      <p:sp>
        <p:nvSpPr>
          <p:cNvPr id="19" name="Tekstvak 18">
            <a:extLst>
              <a:ext uri="{FF2B5EF4-FFF2-40B4-BE49-F238E27FC236}">
                <a16:creationId xmlns:a16="http://schemas.microsoft.com/office/drawing/2014/main" id="{AB046D41-2C2E-C0BC-085D-FD2852B05076}"/>
              </a:ext>
            </a:extLst>
          </p:cNvPr>
          <p:cNvSpPr txBox="1"/>
          <p:nvPr/>
        </p:nvSpPr>
        <p:spPr>
          <a:xfrm>
            <a:off x="1318744" y="2598003"/>
            <a:ext cx="2985570" cy="830997"/>
          </a:xfrm>
          <a:prstGeom prst="rect">
            <a:avLst/>
          </a:prstGeom>
          <a:noFill/>
        </p:spPr>
        <p:txBody>
          <a:bodyPr wrap="square" rtlCol="0">
            <a:spAutoFit/>
          </a:bodyPr>
          <a:lstStyle/>
          <a:p>
            <a:pPr algn="ctr"/>
            <a:r>
              <a:rPr lang="nl-BE" sz="4800" b="1" dirty="0">
                <a:solidFill>
                  <a:schemeClr val="bg1"/>
                </a:solidFill>
              </a:rPr>
              <a:t>TRANS</a:t>
            </a:r>
            <a:endParaRPr lang="nl-NL" sz="4800" b="1" dirty="0">
              <a:solidFill>
                <a:schemeClr val="bg1"/>
              </a:solidFill>
            </a:endParaRPr>
          </a:p>
        </p:txBody>
      </p:sp>
    </p:spTree>
    <p:extLst>
      <p:ext uri="{BB962C8B-B14F-4D97-AF65-F5344CB8AC3E}">
        <p14:creationId xmlns:p14="http://schemas.microsoft.com/office/powerpoint/2010/main" val="1913815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a:spLocks noGrp="1"/>
          </p:cNvSpPr>
          <p:nvPr>
            <p:ph type="title"/>
          </p:nvPr>
        </p:nvSpPr>
        <p:spPr>
          <a:prstGeom prst="rect">
            <a:avLst/>
          </a:prstGeom>
        </p:spPr>
        <p:txBody>
          <a:bodyPr/>
          <a:lstStyle/>
          <a:p>
            <a:r>
              <a:rPr lang="nl-BE"/>
              <a:t>Genderidentiteit</a:t>
            </a:r>
            <a:endParaRPr lang="nl-NL"/>
          </a:p>
        </p:txBody>
      </p:sp>
      <p:sp>
        <p:nvSpPr>
          <p:cNvPr id="2" name="Tijdelijke aanduiding voor inhoud 1">
            <a:extLst>
              <a:ext uri="{FF2B5EF4-FFF2-40B4-BE49-F238E27FC236}">
                <a16:creationId xmlns:a16="http://schemas.microsoft.com/office/drawing/2014/main" id="{E128465F-F0DC-3F50-0C82-057F6C2D38B2}"/>
              </a:ext>
            </a:extLst>
          </p:cNvPr>
          <p:cNvSpPr>
            <a:spLocks noGrp="1"/>
          </p:cNvSpPr>
          <p:nvPr>
            <p:ph idx="1"/>
          </p:nvPr>
        </p:nvSpPr>
        <p:spPr/>
        <p:txBody>
          <a:bodyPr/>
          <a:lstStyle/>
          <a:p>
            <a:endParaRPr lang="nl-BE" dirty="0"/>
          </a:p>
        </p:txBody>
      </p:sp>
      <p:sp>
        <p:nvSpPr>
          <p:cNvPr id="15" name="Tekstvak 14"/>
          <p:cNvSpPr txBox="1"/>
          <p:nvPr/>
        </p:nvSpPr>
        <p:spPr>
          <a:xfrm>
            <a:off x="1318744" y="2402350"/>
            <a:ext cx="2985570" cy="830997"/>
          </a:xfrm>
          <a:prstGeom prst="rect">
            <a:avLst/>
          </a:prstGeom>
          <a:noFill/>
        </p:spPr>
        <p:txBody>
          <a:bodyPr wrap="square" rtlCol="0">
            <a:spAutoFit/>
          </a:bodyPr>
          <a:lstStyle/>
          <a:p>
            <a:pPr algn="ctr"/>
            <a:r>
              <a:rPr lang="nl-BE" sz="4800" b="1">
                <a:solidFill>
                  <a:schemeClr val="bg1"/>
                </a:solidFill>
              </a:rPr>
              <a:t>TRANS</a:t>
            </a:r>
            <a:endParaRPr lang="nl-NL" sz="4800" b="1">
              <a:solidFill>
                <a:schemeClr val="bg1"/>
              </a:solidFill>
            </a:endParaRPr>
          </a:p>
        </p:txBody>
      </p:sp>
      <p:sp>
        <p:nvSpPr>
          <p:cNvPr id="19" name="Afgeronde rechthoek 18"/>
          <p:cNvSpPr/>
          <p:nvPr/>
        </p:nvSpPr>
        <p:spPr>
          <a:xfrm>
            <a:off x="6854700" y="1124845"/>
            <a:ext cx="3938485" cy="1753560"/>
          </a:xfrm>
          <a:prstGeom prst="roundRect">
            <a:avLst>
              <a:gd name="adj" fmla="val 3431"/>
            </a:avLst>
          </a:prstGeom>
          <a:ln>
            <a:solidFill>
              <a:srgbClr val="65BAE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400">
                <a:solidFill>
                  <a:srgbClr val="000000"/>
                </a:solidFill>
                <a:latin typeface="Avenir Next Medium" panose="020B0603020202020204" pitchFamily="34" charset="0"/>
              </a:rPr>
              <a:t>Voor puberteit (12j)</a:t>
            </a:r>
          </a:p>
          <a:p>
            <a:pPr algn="ctr"/>
            <a:endParaRPr lang="nl-BE" sz="2400" b="1">
              <a:solidFill>
                <a:srgbClr val="000000"/>
              </a:solidFill>
              <a:latin typeface="Avenir Next Medium" panose="020B0603020202020204" pitchFamily="34" charset="0"/>
            </a:endParaRPr>
          </a:p>
          <a:p>
            <a:pPr algn="ctr"/>
            <a:r>
              <a:rPr lang="nl-BE" sz="2400" b="1" err="1">
                <a:solidFill>
                  <a:srgbClr val="000000"/>
                </a:solidFill>
                <a:latin typeface="Avenir Next Medium" panose="020B0603020202020204" pitchFamily="34" charset="0"/>
              </a:rPr>
              <a:t>Gendercreatieve</a:t>
            </a:r>
            <a:r>
              <a:rPr lang="nl-BE" sz="2400" b="1">
                <a:solidFill>
                  <a:srgbClr val="000000"/>
                </a:solidFill>
                <a:latin typeface="Avenir Next Medium" panose="020B0603020202020204" pitchFamily="34" charset="0"/>
              </a:rPr>
              <a:t> kinderen</a:t>
            </a:r>
          </a:p>
        </p:txBody>
      </p:sp>
      <p:sp>
        <p:nvSpPr>
          <p:cNvPr id="20" name="Afgeronde rechthoek 19"/>
          <p:cNvSpPr/>
          <p:nvPr/>
        </p:nvSpPr>
        <p:spPr>
          <a:xfrm>
            <a:off x="6854699" y="3312576"/>
            <a:ext cx="3938485" cy="1753560"/>
          </a:xfrm>
          <a:prstGeom prst="roundRect">
            <a:avLst>
              <a:gd name="adj" fmla="val 3431"/>
            </a:avLst>
          </a:prstGeom>
          <a:ln>
            <a:solidFill>
              <a:srgbClr val="65BAE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400">
                <a:solidFill>
                  <a:srgbClr val="000000"/>
                </a:solidFill>
                <a:latin typeface="Avenir Next Medium" panose="020B0603020202020204" pitchFamily="34" charset="0"/>
              </a:rPr>
              <a:t>Tijdens en na puberteit</a:t>
            </a:r>
          </a:p>
          <a:p>
            <a:pPr algn="ctr"/>
            <a:endParaRPr lang="nl-BE" sz="2400" b="1">
              <a:solidFill>
                <a:srgbClr val="000000"/>
              </a:solidFill>
              <a:latin typeface="Avenir Next Medium" panose="020B0603020202020204" pitchFamily="34" charset="0"/>
            </a:endParaRPr>
          </a:p>
          <a:p>
            <a:pPr algn="ctr"/>
            <a:r>
              <a:rPr lang="nl-BE" sz="2400" b="1">
                <a:solidFill>
                  <a:srgbClr val="000000"/>
                </a:solidFill>
                <a:latin typeface="Avenir Next Medium" panose="020B0603020202020204" pitchFamily="34" charset="0"/>
              </a:rPr>
              <a:t>Trans jongeren</a:t>
            </a:r>
          </a:p>
        </p:txBody>
      </p:sp>
      <p:pic>
        <p:nvPicPr>
          <p:cNvPr id="8" name="Afbeelding 7">
            <a:extLst>
              <a:ext uri="{FF2B5EF4-FFF2-40B4-BE49-F238E27FC236}">
                <a16:creationId xmlns:a16="http://schemas.microsoft.com/office/drawing/2014/main" id="{2B761A78-F6D2-6DB0-9BEC-B12C5EAD64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881432">
            <a:off x="1079769" y="1967189"/>
            <a:ext cx="3464040" cy="3464040"/>
          </a:xfrm>
          <a:prstGeom prst="rect">
            <a:avLst/>
          </a:prstGeom>
        </p:spPr>
      </p:pic>
      <p:sp>
        <p:nvSpPr>
          <p:cNvPr id="12" name="Tekstvak 11">
            <a:extLst>
              <a:ext uri="{FF2B5EF4-FFF2-40B4-BE49-F238E27FC236}">
                <a16:creationId xmlns:a16="http://schemas.microsoft.com/office/drawing/2014/main" id="{8FB1F5DC-7F2A-4A4D-8E22-B8C08557AE4B}"/>
              </a:ext>
            </a:extLst>
          </p:cNvPr>
          <p:cNvSpPr txBox="1"/>
          <p:nvPr/>
        </p:nvSpPr>
        <p:spPr>
          <a:xfrm>
            <a:off x="1641209" y="2603188"/>
            <a:ext cx="2340640" cy="830997"/>
          </a:xfrm>
          <a:prstGeom prst="rect">
            <a:avLst/>
          </a:prstGeom>
          <a:noFill/>
        </p:spPr>
        <p:txBody>
          <a:bodyPr wrap="square">
            <a:spAutoFit/>
          </a:bodyPr>
          <a:lstStyle/>
          <a:p>
            <a:pPr algn="ctr"/>
            <a:r>
              <a:rPr lang="nl-BE" sz="4800" b="1" dirty="0">
                <a:solidFill>
                  <a:schemeClr val="bg1"/>
                </a:solidFill>
              </a:rPr>
              <a:t>TRANS</a:t>
            </a:r>
            <a:endParaRPr lang="nl-NL" sz="4800" b="1" dirty="0">
              <a:solidFill>
                <a:schemeClr val="bg1"/>
              </a:solidFill>
            </a:endParaRPr>
          </a:p>
        </p:txBody>
      </p:sp>
    </p:spTree>
    <p:extLst>
      <p:ext uri="{BB962C8B-B14F-4D97-AF65-F5344CB8AC3E}">
        <p14:creationId xmlns:p14="http://schemas.microsoft.com/office/powerpoint/2010/main" val="3333531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prstGeom prst="rect">
            <a:avLst/>
          </a:prstGeom>
        </p:spPr>
        <p:txBody>
          <a:bodyPr vert="horz" lIns="91440" tIns="45720" rIns="91440" bIns="45720" rtlCol="0" anchor="b">
            <a:normAutofit/>
          </a:bodyPr>
          <a:lstStyle/>
          <a:p>
            <a:r>
              <a:rPr lang="en-US" sz="5400">
                <a:latin typeface="Montserrat"/>
                <a:cs typeface="+mj-cs"/>
              </a:rPr>
              <a:t>Hoe </a:t>
            </a:r>
            <a:r>
              <a:rPr lang="en-US" sz="5400" err="1">
                <a:latin typeface="Montserrat"/>
                <a:cs typeface="+mj-cs"/>
              </a:rPr>
              <a:t>creëer</a:t>
            </a:r>
            <a:r>
              <a:rPr lang="en-US" sz="5400">
                <a:latin typeface="Montserrat"/>
                <a:cs typeface="+mj-cs"/>
              </a:rPr>
              <a:t> je </a:t>
            </a:r>
            <a:r>
              <a:rPr lang="en-US" sz="5400" err="1">
                <a:latin typeface="Montserrat"/>
                <a:cs typeface="+mj-cs"/>
              </a:rPr>
              <a:t>een</a:t>
            </a:r>
            <a:r>
              <a:rPr lang="en-US" sz="5400">
                <a:latin typeface="Montserrat"/>
                <a:cs typeface="+mj-cs"/>
              </a:rPr>
              <a:t> </a:t>
            </a:r>
            <a:r>
              <a:rPr lang="en-US" sz="5400" err="1">
                <a:latin typeface="Montserrat"/>
                <a:cs typeface="+mj-cs"/>
              </a:rPr>
              <a:t>inclusieve</a:t>
            </a:r>
            <a:r>
              <a:rPr lang="en-US" sz="5400">
                <a:latin typeface="Montserrat"/>
                <a:cs typeface="+mj-cs"/>
              </a:rPr>
              <a:t> </a:t>
            </a:r>
            <a:r>
              <a:rPr lang="en-US" sz="5400" err="1">
                <a:latin typeface="Montserrat"/>
                <a:cs typeface="+mj-cs"/>
              </a:rPr>
              <a:t>schoolomgeving</a:t>
            </a:r>
            <a:r>
              <a:rPr lang="en-US" sz="5400">
                <a:latin typeface="Montserrat"/>
                <a:cs typeface="+mj-cs"/>
              </a:rPr>
              <a:t>?</a:t>
            </a:r>
            <a:endParaRPr lang="nl-NL" sz="5400">
              <a:cs typeface="+mj-cs"/>
            </a:endParaRPr>
          </a:p>
        </p:txBody>
      </p:sp>
      <p:sp>
        <p:nvSpPr>
          <p:cNvPr id="4" name="Tijdelijke aanduiding voor tekst 3">
            <a:extLst>
              <a:ext uri="{FF2B5EF4-FFF2-40B4-BE49-F238E27FC236}">
                <a16:creationId xmlns:a16="http://schemas.microsoft.com/office/drawing/2014/main" id="{32B476FB-3CBB-0A84-6B1D-F2157C6F9F7F}"/>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2887693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fgeronde rechthoek 12"/>
          <p:cNvSpPr/>
          <p:nvPr/>
        </p:nvSpPr>
        <p:spPr>
          <a:xfrm>
            <a:off x="6546925" y="1373135"/>
            <a:ext cx="1466427" cy="1573767"/>
          </a:xfrm>
          <a:prstGeom prst="roundRect">
            <a:avLst>
              <a:gd name="adj" fmla="val 3431"/>
            </a:avLst>
          </a:prstGeom>
          <a:solidFill>
            <a:srgbClr val="F0E2F6"/>
          </a:solidFill>
          <a:ln>
            <a:solidFill>
              <a:srgbClr val="F0E2F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BE" sz="2000" b="1">
              <a:solidFill>
                <a:schemeClr val="tx1">
                  <a:lumMod val="65000"/>
                  <a:lumOff val="35000"/>
                </a:schemeClr>
              </a:solidFill>
              <a:latin typeface="Karmilla"/>
            </a:endParaRPr>
          </a:p>
        </p:txBody>
      </p:sp>
      <p:sp>
        <p:nvSpPr>
          <p:cNvPr id="10" name="Afgeronde rechthoek 9"/>
          <p:cNvSpPr/>
          <p:nvPr/>
        </p:nvSpPr>
        <p:spPr>
          <a:xfrm>
            <a:off x="6546927" y="2528770"/>
            <a:ext cx="4730673" cy="2771138"/>
          </a:xfrm>
          <a:prstGeom prst="roundRect">
            <a:avLst>
              <a:gd name="adj" fmla="val 3431"/>
            </a:avLst>
          </a:prstGeom>
          <a:solidFill>
            <a:srgbClr val="F0E2F6"/>
          </a:solidFill>
          <a:ln>
            <a:solidFill>
              <a:srgbClr val="F0E2F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BE" sz="2000" b="1">
              <a:solidFill>
                <a:schemeClr val="tx1">
                  <a:lumMod val="65000"/>
                  <a:lumOff val="35000"/>
                </a:schemeClr>
              </a:solidFill>
              <a:latin typeface="Karmilla"/>
            </a:endParaRPr>
          </a:p>
        </p:txBody>
      </p:sp>
      <p:pic>
        <p:nvPicPr>
          <p:cNvPr id="12" name="Afbeelding 11"/>
          <p:cNvPicPr>
            <a:picLocks noChangeAspect="1"/>
          </p:cNvPicPr>
          <p:nvPr/>
        </p:nvPicPr>
        <p:blipFill>
          <a:blip r:embed="rId3"/>
          <a:stretch>
            <a:fillRect/>
          </a:stretch>
        </p:blipFill>
        <p:spPr>
          <a:xfrm>
            <a:off x="8003477" y="2699870"/>
            <a:ext cx="1817572" cy="2428937"/>
          </a:xfrm>
          <a:prstGeom prst="rect">
            <a:avLst/>
          </a:prstGeom>
        </p:spPr>
      </p:pic>
      <p:sp>
        <p:nvSpPr>
          <p:cNvPr id="9" name="Titel 1"/>
          <p:cNvSpPr>
            <a:spLocks noGrp="1"/>
          </p:cNvSpPr>
          <p:nvPr>
            <p:ph type="title" idx="4294967295"/>
          </p:nvPr>
        </p:nvSpPr>
        <p:spPr>
          <a:xfrm>
            <a:off x="475488" y="357882"/>
            <a:ext cx="10515600" cy="1139825"/>
          </a:xfrm>
          <a:prstGeom prst="rect">
            <a:avLst/>
          </a:prstGeom>
        </p:spPr>
        <p:txBody>
          <a:bodyPr/>
          <a:lstStyle/>
          <a:p>
            <a:r>
              <a:rPr lang="nl-BE" dirty="0"/>
              <a:t>Genderexpressie</a:t>
            </a:r>
            <a:endParaRPr lang="nl-NL" dirty="0"/>
          </a:p>
        </p:txBody>
      </p:sp>
      <p:pic>
        <p:nvPicPr>
          <p:cNvPr id="14" name="Afbeelding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4395" y="1493905"/>
            <a:ext cx="1034865" cy="1034865"/>
          </a:xfrm>
          <a:prstGeom prst="rect">
            <a:avLst/>
          </a:prstGeom>
        </p:spPr>
      </p:pic>
      <p:pic>
        <p:nvPicPr>
          <p:cNvPr id="11" name="Afbeelding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2547" y="1415259"/>
            <a:ext cx="1034865" cy="1034865"/>
          </a:xfrm>
          <a:prstGeom prst="rect">
            <a:avLst/>
          </a:prstGeom>
        </p:spPr>
      </p:pic>
      <p:pic>
        <p:nvPicPr>
          <p:cNvPr id="15" name="Tijdelijke aanduiding voor inhoud 6">
            <a:extLst>
              <a:ext uri="{FF2B5EF4-FFF2-40B4-BE49-F238E27FC236}">
                <a16:creationId xmlns:a16="http://schemas.microsoft.com/office/drawing/2014/main" id="{4139EE40-DB07-8B2C-57C7-74E217F46B0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067" t="5045" r="29392" b="7066"/>
          <a:stretch/>
        </p:blipFill>
        <p:spPr>
          <a:xfrm>
            <a:off x="1569458" y="1493905"/>
            <a:ext cx="3426437" cy="4429570"/>
          </a:xfrm>
          <a:prstGeom prst="rect">
            <a:avLst/>
          </a:prstGeom>
        </p:spPr>
      </p:pic>
    </p:spTree>
    <p:extLst>
      <p:ext uri="{BB962C8B-B14F-4D97-AF65-F5344CB8AC3E}">
        <p14:creationId xmlns:p14="http://schemas.microsoft.com/office/powerpoint/2010/main" val="3726275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fgeronde rechthoek 15"/>
          <p:cNvSpPr/>
          <p:nvPr/>
        </p:nvSpPr>
        <p:spPr>
          <a:xfrm>
            <a:off x="6513258" y="2461747"/>
            <a:ext cx="4817759" cy="2785264"/>
          </a:xfrm>
          <a:prstGeom prst="roundRect">
            <a:avLst>
              <a:gd name="adj" fmla="val 3431"/>
            </a:avLst>
          </a:prstGeom>
          <a:solidFill>
            <a:srgbClr val="F0E2F6"/>
          </a:solidFill>
          <a:ln>
            <a:solidFill>
              <a:srgbClr val="F0E2F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BE" sz="2000" b="1">
              <a:solidFill>
                <a:srgbClr val="B473D2"/>
              </a:solidFill>
              <a:latin typeface="Karmilla"/>
            </a:endParaRPr>
          </a:p>
        </p:txBody>
      </p:sp>
      <p:sp>
        <p:nvSpPr>
          <p:cNvPr id="14" name="Afgeronde rechthoek 13"/>
          <p:cNvSpPr/>
          <p:nvPr/>
        </p:nvSpPr>
        <p:spPr>
          <a:xfrm>
            <a:off x="8163055" y="1193456"/>
            <a:ext cx="1466427" cy="1651988"/>
          </a:xfrm>
          <a:prstGeom prst="roundRect">
            <a:avLst>
              <a:gd name="adj" fmla="val 3431"/>
            </a:avLst>
          </a:prstGeom>
          <a:solidFill>
            <a:srgbClr val="F0E2F6"/>
          </a:solidFill>
          <a:ln>
            <a:solidFill>
              <a:srgbClr val="F0E2F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BE" sz="2000" b="1">
              <a:solidFill>
                <a:schemeClr val="tx1">
                  <a:lumMod val="65000"/>
                  <a:lumOff val="35000"/>
                </a:schemeClr>
              </a:solidFill>
              <a:latin typeface="Karmilla"/>
            </a:endParaRPr>
          </a:p>
        </p:txBody>
      </p:sp>
      <p:sp>
        <p:nvSpPr>
          <p:cNvPr id="9" name="Titel 1"/>
          <p:cNvSpPr>
            <a:spLocks noGrp="1"/>
          </p:cNvSpPr>
          <p:nvPr>
            <p:ph type="title" idx="4294967295"/>
          </p:nvPr>
        </p:nvSpPr>
        <p:spPr>
          <a:xfrm>
            <a:off x="606667" y="403595"/>
            <a:ext cx="10515600" cy="1139825"/>
          </a:xfrm>
          <a:prstGeom prst="rect">
            <a:avLst/>
          </a:prstGeom>
        </p:spPr>
        <p:txBody>
          <a:bodyPr/>
          <a:lstStyle/>
          <a:p>
            <a:r>
              <a:rPr lang="nl-BE" dirty="0"/>
              <a:t>Genderexpressie</a:t>
            </a:r>
            <a:endParaRPr lang="nl-NL" dirty="0"/>
          </a:p>
        </p:txBody>
      </p:sp>
      <p:pic>
        <p:nvPicPr>
          <p:cNvPr id="2" name="Afbeelding 1"/>
          <p:cNvPicPr>
            <a:picLocks noChangeAspect="1"/>
          </p:cNvPicPr>
          <p:nvPr/>
        </p:nvPicPr>
        <p:blipFill rotWithShape="1">
          <a:blip r:embed="rId3"/>
          <a:srcRect r="24668"/>
          <a:stretch/>
        </p:blipFill>
        <p:spPr>
          <a:xfrm>
            <a:off x="9041845" y="2978303"/>
            <a:ext cx="2080422" cy="1837764"/>
          </a:xfrm>
          <a:prstGeom prst="rect">
            <a:avLst/>
          </a:prstGeom>
        </p:spPr>
      </p:pic>
      <p:pic>
        <p:nvPicPr>
          <p:cNvPr id="3" name="Afbeelding 2"/>
          <p:cNvPicPr>
            <a:picLocks noChangeAspect="1"/>
          </p:cNvPicPr>
          <p:nvPr/>
        </p:nvPicPr>
        <p:blipFill>
          <a:blip r:embed="rId4"/>
          <a:stretch>
            <a:fillRect/>
          </a:stretch>
        </p:blipFill>
        <p:spPr>
          <a:xfrm>
            <a:off x="6868679" y="2986299"/>
            <a:ext cx="1874519" cy="1837764"/>
          </a:xfrm>
          <a:prstGeom prst="rect">
            <a:avLst/>
          </a:prstGeom>
        </p:spPr>
      </p:pic>
      <p:pic>
        <p:nvPicPr>
          <p:cNvPr id="15" name="Afbeelding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8679" y="1286727"/>
            <a:ext cx="1034865" cy="1034865"/>
          </a:xfrm>
          <a:prstGeom prst="rect">
            <a:avLst/>
          </a:prstGeom>
        </p:spPr>
      </p:pic>
      <p:pic>
        <p:nvPicPr>
          <p:cNvPr id="11" name="Afbeelding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04704" y="1396456"/>
            <a:ext cx="1034865" cy="1034865"/>
          </a:xfrm>
          <a:prstGeom prst="rect">
            <a:avLst/>
          </a:prstGeom>
        </p:spPr>
      </p:pic>
      <p:pic>
        <p:nvPicPr>
          <p:cNvPr id="12" name="Tijdelijke aanduiding voor inhoud 6">
            <a:extLst>
              <a:ext uri="{FF2B5EF4-FFF2-40B4-BE49-F238E27FC236}">
                <a16:creationId xmlns:a16="http://schemas.microsoft.com/office/drawing/2014/main" id="{0EE7DB93-FFF7-AE6A-21D8-EC0863C5515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067" t="5045" r="29392" b="7066"/>
          <a:stretch/>
        </p:blipFill>
        <p:spPr>
          <a:xfrm>
            <a:off x="1423543" y="1396456"/>
            <a:ext cx="3426437" cy="4429570"/>
          </a:xfrm>
          <a:prstGeom prst="rect">
            <a:avLst/>
          </a:prstGeom>
        </p:spPr>
      </p:pic>
    </p:spTree>
    <p:extLst>
      <p:ext uri="{BB962C8B-B14F-4D97-AF65-F5344CB8AC3E}">
        <p14:creationId xmlns:p14="http://schemas.microsoft.com/office/powerpoint/2010/main" val="4040873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a:spLocks noGrp="1"/>
          </p:cNvSpPr>
          <p:nvPr>
            <p:ph type="title" idx="4294967295"/>
          </p:nvPr>
        </p:nvSpPr>
        <p:spPr>
          <a:xfrm>
            <a:off x="530352" y="265604"/>
            <a:ext cx="10515600" cy="1139825"/>
          </a:xfrm>
          <a:prstGeom prst="rect">
            <a:avLst/>
          </a:prstGeom>
        </p:spPr>
        <p:txBody>
          <a:bodyPr/>
          <a:lstStyle/>
          <a:p>
            <a:r>
              <a:rPr lang="nl-BE" dirty="0"/>
              <a:t>Aantrekking</a:t>
            </a:r>
            <a:endParaRPr lang="nl-NL" dirty="0"/>
          </a:p>
        </p:txBody>
      </p:sp>
      <p:sp>
        <p:nvSpPr>
          <p:cNvPr id="15" name="Afgeronde rechthoek 14"/>
          <p:cNvSpPr/>
          <p:nvPr/>
        </p:nvSpPr>
        <p:spPr>
          <a:xfrm>
            <a:off x="6949737" y="635845"/>
            <a:ext cx="3938485" cy="922564"/>
          </a:xfrm>
          <a:prstGeom prst="roundRect">
            <a:avLst>
              <a:gd name="adj" fmla="val 3431"/>
            </a:avLst>
          </a:prstGeom>
          <a:ln>
            <a:solidFill>
              <a:srgbClr val="65BAE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400" b="1">
                <a:solidFill>
                  <a:srgbClr val="000000"/>
                </a:solidFill>
                <a:latin typeface="Avenir Next Medium" panose="020B0603020202020204" pitchFamily="34" charset="0"/>
              </a:rPr>
              <a:t>Seksuele aantrekking</a:t>
            </a:r>
          </a:p>
        </p:txBody>
      </p:sp>
      <p:sp>
        <p:nvSpPr>
          <p:cNvPr id="16" name="Afgeronde rechthoek 15"/>
          <p:cNvSpPr/>
          <p:nvPr/>
        </p:nvSpPr>
        <p:spPr>
          <a:xfrm>
            <a:off x="7014451" y="4489504"/>
            <a:ext cx="3938485" cy="919162"/>
          </a:xfrm>
          <a:prstGeom prst="roundRect">
            <a:avLst>
              <a:gd name="adj" fmla="val 3431"/>
            </a:avLst>
          </a:prstGeom>
          <a:ln>
            <a:solidFill>
              <a:srgbClr val="65BAE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400" b="1" dirty="0">
                <a:solidFill>
                  <a:srgbClr val="000000"/>
                </a:solidFill>
                <a:latin typeface="Avenir Next Medium" panose="020B0603020202020204" pitchFamily="34" charset="0"/>
              </a:rPr>
              <a:t>Romantische aantrekking</a:t>
            </a:r>
          </a:p>
        </p:txBody>
      </p:sp>
      <p:sp>
        <p:nvSpPr>
          <p:cNvPr id="19" name="Afgeronde rechthoek 18"/>
          <p:cNvSpPr/>
          <p:nvPr/>
        </p:nvSpPr>
        <p:spPr>
          <a:xfrm>
            <a:off x="6949737" y="1978962"/>
            <a:ext cx="2155948" cy="2089989"/>
          </a:xfrm>
          <a:prstGeom prst="roundRect">
            <a:avLst>
              <a:gd name="adj" fmla="val 3431"/>
            </a:avLst>
          </a:prstGeom>
          <a:solidFill>
            <a:srgbClr val="65BAE1"/>
          </a:solidFill>
          <a:ln>
            <a:solidFill>
              <a:srgbClr val="F0E2F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000" dirty="0">
                <a:solidFill>
                  <a:srgbClr val="000000"/>
                </a:solidFill>
                <a:latin typeface="Avenir Next Medium" panose="020B0603020202020204" pitchFamily="34" charset="0"/>
              </a:rPr>
              <a:t>Hetero-</a:t>
            </a:r>
          </a:p>
          <a:p>
            <a:pPr algn="ctr"/>
            <a:r>
              <a:rPr lang="nl-BE" sz="2000" dirty="0">
                <a:solidFill>
                  <a:srgbClr val="000000"/>
                </a:solidFill>
                <a:latin typeface="Avenir Next Medium" panose="020B0603020202020204" pitchFamily="34" charset="0"/>
              </a:rPr>
              <a:t>Homo-</a:t>
            </a:r>
          </a:p>
          <a:p>
            <a:pPr algn="ctr"/>
            <a:r>
              <a:rPr lang="nl-BE" sz="2000" dirty="0">
                <a:solidFill>
                  <a:srgbClr val="000000"/>
                </a:solidFill>
                <a:latin typeface="Avenir Next Medium" panose="020B0603020202020204" pitchFamily="34" charset="0"/>
              </a:rPr>
              <a:t>Bi-</a:t>
            </a:r>
          </a:p>
          <a:p>
            <a:pPr algn="ctr"/>
            <a:r>
              <a:rPr lang="nl-BE" sz="2000" dirty="0">
                <a:solidFill>
                  <a:srgbClr val="000000"/>
                </a:solidFill>
                <a:latin typeface="Avenir Next Medium" panose="020B0603020202020204" pitchFamily="34" charset="0"/>
              </a:rPr>
              <a:t>Pan-</a:t>
            </a:r>
          </a:p>
          <a:p>
            <a:pPr algn="ctr"/>
            <a:r>
              <a:rPr lang="nl-BE" sz="2000" dirty="0">
                <a:solidFill>
                  <a:srgbClr val="000000"/>
                </a:solidFill>
                <a:latin typeface="Avenir Next Medium" panose="020B0603020202020204" pitchFamily="34" charset="0"/>
              </a:rPr>
              <a:t>A-</a:t>
            </a:r>
          </a:p>
          <a:p>
            <a:pPr algn="ctr"/>
            <a:r>
              <a:rPr lang="nl-BE" sz="2000" dirty="0">
                <a:solidFill>
                  <a:srgbClr val="000000"/>
                </a:solidFill>
                <a:latin typeface="Avenir Next Medium" panose="020B0603020202020204" pitchFamily="34" charset="0"/>
              </a:rPr>
              <a:t>. . .</a:t>
            </a:r>
          </a:p>
        </p:txBody>
      </p:sp>
      <p:sp>
        <p:nvSpPr>
          <p:cNvPr id="26" name="Afgeronde rechthoek 25"/>
          <p:cNvSpPr/>
          <p:nvPr/>
        </p:nvSpPr>
        <p:spPr>
          <a:xfrm>
            <a:off x="8705635" y="1984672"/>
            <a:ext cx="2182587" cy="2089989"/>
          </a:xfrm>
          <a:prstGeom prst="roundRect">
            <a:avLst>
              <a:gd name="adj" fmla="val 3431"/>
            </a:avLst>
          </a:prstGeom>
          <a:solidFill>
            <a:srgbClr val="65BAE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000">
                <a:solidFill>
                  <a:srgbClr val="000000"/>
                </a:solidFill>
                <a:latin typeface="Avenir Next Medium" panose="020B0603020202020204" pitchFamily="34" charset="0"/>
              </a:rPr>
              <a:t>seksueel</a:t>
            </a:r>
          </a:p>
          <a:p>
            <a:pPr algn="ctr"/>
            <a:r>
              <a:rPr lang="nl-BE" sz="2000">
                <a:solidFill>
                  <a:srgbClr val="000000"/>
                </a:solidFill>
                <a:latin typeface="Avenir Next Medium" panose="020B0603020202020204" pitchFamily="34" charset="0"/>
              </a:rPr>
              <a:t>romantisch</a:t>
            </a:r>
          </a:p>
        </p:txBody>
      </p:sp>
      <p:cxnSp>
        <p:nvCxnSpPr>
          <p:cNvPr id="23" name="Rechte verbindingslijn met pijl 22"/>
          <p:cNvCxnSpPr/>
          <p:nvPr/>
        </p:nvCxnSpPr>
        <p:spPr>
          <a:xfrm flipH="1" flipV="1">
            <a:off x="8918979" y="4068951"/>
            <a:ext cx="1" cy="386511"/>
          </a:xfrm>
          <a:prstGeom prst="straightConnector1">
            <a:avLst/>
          </a:prstGeom>
          <a:ln>
            <a:solidFill>
              <a:srgbClr val="65BAE1"/>
            </a:solidFill>
            <a:tailEnd type="triangle"/>
          </a:ln>
        </p:spPr>
        <p:style>
          <a:lnRef idx="1">
            <a:schemeClr val="dk1"/>
          </a:lnRef>
          <a:fillRef idx="0">
            <a:schemeClr val="dk1"/>
          </a:fillRef>
          <a:effectRef idx="0">
            <a:schemeClr val="dk1"/>
          </a:effectRef>
          <a:fontRef idx="minor">
            <a:schemeClr val="tx1"/>
          </a:fontRef>
        </p:style>
      </p:cxnSp>
      <p:cxnSp>
        <p:nvCxnSpPr>
          <p:cNvPr id="20" name="Rechte verbindingslijn met pijl 19"/>
          <p:cNvCxnSpPr>
            <a:stCxn id="15" idx="2"/>
          </p:cNvCxnSpPr>
          <p:nvPr/>
        </p:nvCxnSpPr>
        <p:spPr>
          <a:xfrm flipH="1">
            <a:off x="8918979" y="1558409"/>
            <a:ext cx="1" cy="420553"/>
          </a:xfrm>
          <a:prstGeom prst="straightConnector1">
            <a:avLst/>
          </a:prstGeom>
          <a:ln>
            <a:solidFill>
              <a:srgbClr val="65BAE1"/>
            </a:solidFill>
            <a:tailEnd type="triangle"/>
          </a:ln>
        </p:spPr>
        <p:style>
          <a:lnRef idx="1">
            <a:schemeClr val="dk1"/>
          </a:lnRef>
          <a:fillRef idx="0">
            <a:schemeClr val="dk1"/>
          </a:fillRef>
          <a:effectRef idx="0">
            <a:schemeClr val="dk1"/>
          </a:effectRef>
          <a:fontRef idx="minor">
            <a:schemeClr val="tx1"/>
          </a:fontRef>
        </p:style>
      </p:cxnSp>
      <p:pic>
        <p:nvPicPr>
          <p:cNvPr id="12" name="Tijdelijke aanduiding voor inhoud 4">
            <a:extLst>
              <a:ext uri="{FF2B5EF4-FFF2-40B4-BE49-F238E27FC236}">
                <a16:creationId xmlns:a16="http://schemas.microsoft.com/office/drawing/2014/main" id="{F09DAF65-DF16-05FB-7F4A-838B84136710}"/>
              </a:ext>
            </a:extLst>
          </p:cNvPr>
          <p:cNvPicPr>
            <a:picLocks noChangeAspect="1"/>
          </p:cNvPicPr>
          <p:nvPr/>
        </p:nvPicPr>
        <p:blipFill rotWithShape="1">
          <a:blip r:embed="rId3">
            <a:extLst>
              <a:ext uri="{28A0092B-C50C-407E-A947-70E740481C1C}">
                <a14:useLocalDpi xmlns:a14="http://schemas.microsoft.com/office/drawing/2010/main" val="0"/>
              </a:ext>
            </a:extLst>
          </a:blip>
          <a:srcRect t="7009" r="2407" b="7141"/>
          <a:stretch/>
        </p:blipFill>
        <p:spPr>
          <a:xfrm>
            <a:off x="1448804" y="1405429"/>
            <a:ext cx="4647195" cy="4357688"/>
          </a:xfrm>
          <a:prstGeom prst="rect">
            <a:avLst/>
          </a:prstGeom>
        </p:spPr>
      </p:pic>
    </p:spTree>
    <p:extLst>
      <p:ext uri="{BB962C8B-B14F-4D97-AF65-F5344CB8AC3E}">
        <p14:creationId xmlns:p14="http://schemas.microsoft.com/office/powerpoint/2010/main" val="53122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txBox="1">
            <a:spLocks/>
          </p:cNvSpPr>
          <p:nvPr/>
        </p:nvSpPr>
        <p:spPr>
          <a:xfrm>
            <a:off x="956310" y="3060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b="1">
                <a:solidFill>
                  <a:srgbClr val="000000"/>
                </a:solidFill>
                <a:latin typeface="Montserrat" pitchFamily="2" charset="0"/>
              </a:rPr>
              <a:t>Genderdiversiteit</a:t>
            </a:r>
            <a:endParaRPr lang="nl-NL" b="1">
              <a:solidFill>
                <a:srgbClr val="000000"/>
              </a:solidFill>
              <a:latin typeface="Montserrat" pitchFamily="2" charset="0"/>
            </a:endParaRPr>
          </a:p>
        </p:txBody>
      </p:sp>
      <p:pic>
        <p:nvPicPr>
          <p:cNvPr id="4" name="Tijdelijke aanduiding voor inhoud 4">
            <a:extLst>
              <a:ext uri="{FF2B5EF4-FFF2-40B4-BE49-F238E27FC236}">
                <a16:creationId xmlns:a16="http://schemas.microsoft.com/office/drawing/2014/main" id="{A65E9F39-AA94-3E16-35A8-E04E02B9BE38}"/>
              </a:ext>
            </a:extLst>
          </p:cNvPr>
          <p:cNvPicPr>
            <a:picLocks noChangeAspect="1"/>
          </p:cNvPicPr>
          <p:nvPr/>
        </p:nvPicPr>
        <p:blipFill rotWithShape="1">
          <a:blip r:embed="rId3">
            <a:extLst>
              <a:ext uri="{28A0092B-C50C-407E-A947-70E740481C1C}">
                <a14:useLocalDpi xmlns:a14="http://schemas.microsoft.com/office/drawing/2010/main" val="0"/>
              </a:ext>
            </a:extLst>
          </a:blip>
          <a:srcRect t="5535" b="6036"/>
          <a:stretch/>
        </p:blipFill>
        <p:spPr>
          <a:xfrm>
            <a:off x="3714991" y="1503335"/>
            <a:ext cx="4998238" cy="4711485"/>
          </a:xfrm>
          <a:prstGeom prst="rect">
            <a:avLst/>
          </a:prstGeom>
        </p:spPr>
      </p:pic>
    </p:spTree>
    <p:extLst>
      <p:ext uri="{BB962C8B-B14F-4D97-AF65-F5344CB8AC3E}">
        <p14:creationId xmlns:p14="http://schemas.microsoft.com/office/powerpoint/2010/main" val="3480467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247135" y="1709738"/>
            <a:ext cx="11627708" cy="2852737"/>
          </a:xfrm>
        </p:spPr>
        <p:txBody>
          <a:bodyPr vert="horz" lIns="91440" tIns="45720" rIns="91440" bIns="45720" rtlCol="0" anchor="b">
            <a:normAutofit/>
          </a:bodyPr>
          <a:lstStyle/>
          <a:p>
            <a:r>
              <a:rPr lang="en-US" kern="1200" err="1">
                <a:cs typeface="+mj-cs"/>
              </a:rPr>
              <a:t>Waarom</a:t>
            </a:r>
            <a:r>
              <a:rPr lang="en-US" kern="1200">
                <a:cs typeface="+mj-cs"/>
              </a:rPr>
              <a:t> </a:t>
            </a:r>
            <a:r>
              <a:rPr lang="en-US" kern="1200" err="1">
                <a:cs typeface="+mj-cs"/>
              </a:rPr>
              <a:t>werken</a:t>
            </a:r>
            <a:r>
              <a:rPr lang="en-US" kern="1200">
                <a:cs typeface="+mj-cs"/>
              </a:rPr>
              <a:t> </a:t>
            </a:r>
            <a:r>
              <a:rPr lang="en-US" kern="1200" err="1">
                <a:cs typeface="+mj-cs"/>
              </a:rPr>
              <a:t>aan</a:t>
            </a:r>
            <a:r>
              <a:rPr lang="en-US" kern="1200">
                <a:cs typeface="+mj-cs"/>
              </a:rPr>
              <a:t> </a:t>
            </a:r>
            <a:r>
              <a:rPr lang="en-US" kern="1200" err="1">
                <a:cs typeface="+mj-cs"/>
              </a:rPr>
              <a:t>een</a:t>
            </a:r>
            <a:r>
              <a:rPr lang="en-US" kern="1200">
                <a:cs typeface="+mj-cs"/>
              </a:rPr>
              <a:t> </a:t>
            </a:r>
            <a:r>
              <a:rPr lang="en-US" kern="1200" err="1">
                <a:cs typeface="+mj-cs"/>
              </a:rPr>
              <a:t>inclusieve</a:t>
            </a:r>
            <a:r>
              <a:rPr lang="en-US" kern="1200">
                <a:cs typeface="+mj-cs"/>
              </a:rPr>
              <a:t> </a:t>
            </a:r>
            <a:r>
              <a:rPr lang="en-US" kern="1200" err="1">
                <a:cs typeface="+mj-cs"/>
              </a:rPr>
              <a:t>schoolomgeving</a:t>
            </a:r>
            <a:r>
              <a:rPr lang="en-US" kern="1200">
                <a:cs typeface="+mj-cs"/>
              </a:rPr>
              <a:t>?</a:t>
            </a:r>
            <a:endParaRPr lang="nl-NL" sz="4800">
              <a:cs typeface="+mj-cs"/>
            </a:endParaRPr>
          </a:p>
        </p:txBody>
      </p:sp>
      <p:sp>
        <p:nvSpPr>
          <p:cNvPr id="4" name="Tijdelijke aanduiding voor tekst 3">
            <a:extLst>
              <a:ext uri="{FF2B5EF4-FFF2-40B4-BE49-F238E27FC236}">
                <a16:creationId xmlns:a16="http://schemas.microsoft.com/office/drawing/2014/main" id="{6A75DDE4-6801-1523-EA05-B5241F49ADFC}"/>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55328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chor="b">
            <a:normAutofit/>
          </a:bodyPr>
          <a:lstStyle/>
          <a:p>
            <a:r>
              <a:rPr lang="nl-NL" sz="6000"/>
              <a:t>Casus 1</a:t>
            </a:r>
          </a:p>
        </p:txBody>
      </p:sp>
      <p:sp>
        <p:nvSpPr>
          <p:cNvPr id="3" name="Tijdelijke aanduiding voor inhoud 2"/>
          <p:cNvSpPr>
            <a:spLocks noGrp="1"/>
          </p:cNvSpPr>
          <p:nvPr>
            <p:ph idx="1"/>
          </p:nvPr>
        </p:nvSpPr>
        <p:spPr>
          <a:xfrm>
            <a:off x="838200" y="1710606"/>
            <a:ext cx="10515600" cy="4351338"/>
          </a:xfrm>
        </p:spPr>
        <p:txBody>
          <a:bodyPr vert="horz" lIns="91440" tIns="45720" rIns="91440" bIns="45720" rtlCol="0" anchor="t">
            <a:normAutofit/>
          </a:bodyPr>
          <a:lstStyle/>
          <a:p>
            <a:pPr marL="0" indent="0" algn="just">
              <a:lnSpc>
                <a:spcPct val="100000"/>
              </a:lnSpc>
              <a:buNone/>
            </a:pPr>
            <a:r>
              <a:rPr lang="nl-NL" sz="2200">
                <a:latin typeface="Avenir Next Medium"/>
                <a:ea typeface="+mj-lt"/>
                <a:cs typeface="+mj-lt"/>
              </a:rPr>
              <a:t>Na de zomervakantie komen een aantal jongens met oorringen en make-up naar school. Tijdens de pauze is er een discussie ontstaan in de leraarskamer, omdat een collega de jongens uit de klas heeft gezet. Het is immers op school niet toegelaten dat jongens oorbellen (en andere piercings) dragen wegens veiligheidsredenen. Diezelfde leerkracht vond ook dat de jongens hun make-up moesten verwijderen omdat dit in strijd zou zijn met het schoolreglement rond een verzorgd voorkomen. Het is immers een school, geen discotheek. De jongens laten het hier niet bij en schakelen de leerlingenraad in om zich tegen deze regels te verzetten. Ze doen ook hun verhaal op Instagram en </a:t>
            </a:r>
            <a:r>
              <a:rPr lang="nl-NL" sz="2200" err="1">
                <a:latin typeface="Avenir Next Medium"/>
                <a:ea typeface="+mj-lt"/>
                <a:cs typeface="+mj-lt"/>
              </a:rPr>
              <a:t>TikTok</a:t>
            </a:r>
            <a:r>
              <a:rPr lang="nl-NL" sz="2200">
                <a:latin typeface="Avenir Next Medium"/>
                <a:ea typeface="+mj-lt"/>
                <a:cs typeface="+mj-lt"/>
              </a:rPr>
              <a:t>. Een radiozender pikt het verhaal op en twee dagen later staat het voorval in alle kranten.</a:t>
            </a:r>
            <a:endParaRPr lang="en-US" sz="2200">
              <a:latin typeface="Avenir Next Medium"/>
              <a:ea typeface="+mj-lt"/>
              <a:cs typeface="+mj-lt"/>
            </a:endParaRPr>
          </a:p>
          <a:p>
            <a:pPr marL="0" indent="0" algn="just">
              <a:lnSpc>
                <a:spcPct val="100000"/>
              </a:lnSpc>
              <a:buNone/>
            </a:pPr>
            <a:endParaRPr lang="nl-NL" sz="2200">
              <a:cs typeface="Calibri Light"/>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9508" y="212915"/>
            <a:ext cx="1077186" cy="1077186"/>
          </a:xfrm>
          <a:prstGeom prst="rect">
            <a:avLst/>
          </a:prstGeom>
        </p:spPr>
      </p:pic>
    </p:spTree>
    <p:extLst>
      <p:ext uri="{BB962C8B-B14F-4D97-AF65-F5344CB8AC3E}">
        <p14:creationId xmlns:p14="http://schemas.microsoft.com/office/powerpoint/2010/main" val="892089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Wat kan er zoal in het schoolreglement staan rond gender?</a:t>
            </a:r>
          </a:p>
        </p:txBody>
      </p:sp>
      <p:sp>
        <p:nvSpPr>
          <p:cNvPr id="3" name="Tijdelijke aanduiding voor inhoud 2"/>
          <p:cNvSpPr>
            <a:spLocks noGrp="1"/>
          </p:cNvSpPr>
          <p:nvPr>
            <p:ph idx="1"/>
          </p:nvPr>
        </p:nvSpPr>
        <p:spPr>
          <a:xfrm>
            <a:off x="838199" y="1346040"/>
            <a:ext cx="10515600" cy="4545871"/>
          </a:xfrm>
        </p:spPr>
        <p:txBody>
          <a:bodyPr vert="horz" lIns="91440" tIns="45720" rIns="91440" bIns="45720" rtlCol="0" anchor="t">
            <a:normAutofit/>
          </a:bodyPr>
          <a:lstStyle/>
          <a:p>
            <a:pPr marL="0" indent="0">
              <a:buNone/>
            </a:pPr>
            <a:endParaRPr lang="nl-NL" sz="2400" dirty="0"/>
          </a:p>
          <a:p>
            <a:pPr marL="0" indent="0">
              <a:buNone/>
            </a:pPr>
            <a:endParaRPr lang="nl-NL" sz="2400" dirty="0"/>
          </a:p>
          <a:p>
            <a:pPr marL="0" indent="0">
              <a:buNone/>
            </a:pPr>
            <a:r>
              <a:rPr lang="nl-NL" sz="2200" dirty="0">
                <a:latin typeface="Avenir Next Medium"/>
              </a:rPr>
              <a:t>Mijn kledij en haardracht zijn verzorgd. Schoolkledij is geen strandkledij. Opvallende kleurlokken, geschoren figuren in de haren en piercings zijn niet toegelaten. Het is voor jongens verboden om oorbellen te dragen. Hoofddeksels, zowel voor jongens als voor meisjes, zijn niet toegelaten in het schoolgebouw.</a:t>
            </a:r>
          </a:p>
          <a:p>
            <a:pPr marL="0" indent="0">
              <a:buNone/>
            </a:pPr>
            <a:endParaRPr lang="nl-NL" dirty="0"/>
          </a:p>
          <a:p>
            <a:pPr marL="0" indent="0">
              <a:buNone/>
            </a:pPr>
            <a:br>
              <a:rPr lang="nl-NL" sz="2400" dirty="0"/>
            </a:br>
            <a:r>
              <a:rPr lang="nl-NL" sz="2200" dirty="0"/>
              <a:t>Jongens dragen geen lang haar. Tevens is het scheren van figuren in de haren niet toegelaten.</a:t>
            </a:r>
          </a:p>
        </p:txBody>
      </p:sp>
      <p:sp>
        <p:nvSpPr>
          <p:cNvPr id="4" name="Tekstvak 3"/>
          <p:cNvSpPr txBox="1"/>
          <p:nvPr/>
        </p:nvSpPr>
        <p:spPr>
          <a:xfrm>
            <a:off x="838200" y="1739918"/>
            <a:ext cx="5174457" cy="461665"/>
          </a:xfrm>
          <a:prstGeom prst="rect">
            <a:avLst/>
          </a:prstGeom>
          <a:solidFill>
            <a:srgbClr val="65BAE1"/>
          </a:solidFill>
          <a:ln>
            <a:solidFill>
              <a:srgbClr val="65BAE1"/>
            </a:solidFill>
          </a:ln>
        </p:spPr>
        <p:txBody>
          <a:bodyPr wrap="square" lIns="91440" tIns="45720" rIns="91440" bIns="45720" rtlCol="0" anchor="t">
            <a:spAutoFit/>
          </a:bodyPr>
          <a:lstStyle/>
          <a:p>
            <a:r>
              <a:rPr lang="nl-NL" sz="2400" b="1" dirty="0">
                <a:solidFill>
                  <a:srgbClr val="000000"/>
                </a:solidFill>
                <a:latin typeface="Avenir Next Medium"/>
              </a:rPr>
              <a:t>Voorbeeld 1</a:t>
            </a:r>
          </a:p>
        </p:txBody>
      </p:sp>
      <p:sp>
        <p:nvSpPr>
          <p:cNvPr id="5" name="Tekstvak 4"/>
          <p:cNvSpPr txBox="1"/>
          <p:nvPr/>
        </p:nvSpPr>
        <p:spPr>
          <a:xfrm>
            <a:off x="838200" y="4099061"/>
            <a:ext cx="5174457" cy="461665"/>
          </a:xfrm>
          <a:prstGeom prst="rect">
            <a:avLst/>
          </a:prstGeom>
          <a:solidFill>
            <a:srgbClr val="65BAE1"/>
          </a:solidFill>
          <a:ln>
            <a:solidFill>
              <a:srgbClr val="65BAE1"/>
            </a:solidFill>
          </a:ln>
        </p:spPr>
        <p:txBody>
          <a:bodyPr wrap="square" lIns="91440" tIns="45720" rIns="91440" bIns="45720" rtlCol="0" anchor="t">
            <a:spAutoFit/>
          </a:bodyPr>
          <a:lstStyle/>
          <a:p>
            <a:r>
              <a:rPr lang="nl-NL" sz="2400" b="1" dirty="0">
                <a:solidFill>
                  <a:srgbClr val="000000"/>
                </a:solidFill>
                <a:latin typeface="Avenir Next Medium"/>
              </a:rPr>
              <a:t>Voorbeeld 2</a:t>
            </a:r>
          </a:p>
        </p:txBody>
      </p:sp>
    </p:spTree>
    <p:extLst>
      <p:ext uri="{BB962C8B-B14F-4D97-AF65-F5344CB8AC3E}">
        <p14:creationId xmlns:p14="http://schemas.microsoft.com/office/powerpoint/2010/main" val="1437293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a:cs typeface="Calibri Light"/>
              </a:rPr>
              <a:t>Laten we even dromen ...</a:t>
            </a:r>
          </a:p>
        </p:txBody>
      </p:sp>
      <p:sp>
        <p:nvSpPr>
          <p:cNvPr id="3" name="Tijdelijke aanduiding voor inhoud 2"/>
          <p:cNvSpPr>
            <a:spLocks noGrp="1"/>
          </p:cNvSpPr>
          <p:nvPr>
            <p:ph idx="1"/>
          </p:nvPr>
        </p:nvSpPr>
        <p:spPr/>
        <p:txBody>
          <a:bodyPr vert="horz" lIns="91440" tIns="45720" rIns="91440" bIns="45720" rtlCol="0" anchor="t">
            <a:normAutofit/>
          </a:bodyPr>
          <a:lstStyle/>
          <a:p>
            <a:pPr marL="0" indent="0">
              <a:buNone/>
            </a:pPr>
            <a:r>
              <a:rPr lang="nl-NL" sz="2400" dirty="0">
                <a:latin typeface="Avenir Next Medium"/>
                <a:cs typeface="Calibri"/>
              </a:rPr>
              <a:t>Hoe ziet voor jullie de ideale inclusieve schoolomgeving eruit?</a:t>
            </a:r>
            <a:endParaRPr lang="nl-NL" dirty="0"/>
          </a:p>
        </p:txBody>
      </p:sp>
      <p:pic>
        <p:nvPicPr>
          <p:cNvPr id="4" name="Afbeelding 5" descr="Afbeelding met tekst&#10;&#10;Automatisch gegenereerde beschrijving">
            <a:extLst>
              <a:ext uri="{FF2B5EF4-FFF2-40B4-BE49-F238E27FC236}">
                <a16:creationId xmlns:a16="http://schemas.microsoft.com/office/drawing/2014/main" id="{BADCA39D-7A82-4461-A264-60FEC2D73429}"/>
              </a:ext>
            </a:extLst>
          </p:cNvPr>
          <p:cNvPicPr>
            <a:picLocks noChangeAspect="1"/>
          </p:cNvPicPr>
          <p:nvPr/>
        </p:nvPicPr>
        <p:blipFill>
          <a:blip r:embed="rId3"/>
          <a:stretch>
            <a:fillRect/>
          </a:stretch>
        </p:blipFill>
        <p:spPr>
          <a:xfrm>
            <a:off x="10297873" y="523695"/>
            <a:ext cx="1171575" cy="1181100"/>
          </a:xfrm>
          <a:prstGeom prst="rect">
            <a:avLst/>
          </a:prstGeom>
        </p:spPr>
      </p:pic>
    </p:spTree>
    <p:extLst>
      <p:ext uri="{BB962C8B-B14F-4D97-AF65-F5344CB8AC3E}">
        <p14:creationId xmlns:p14="http://schemas.microsoft.com/office/powerpoint/2010/main" val="1798609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a:t>Een inclusieve schoolomgeving</a:t>
            </a:r>
          </a:p>
        </p:txBody>
      </p:sp>
      <p:sp>
        <p:nvSpPr>
          <p:cNvPr id="3" name="Tijdelijke aanduiding voor inhoud 2"/>
          <p:cNvSpPr>
            <a:spLocks noGrp="1"/>
          </p:cNvSpPr>
          <p:nvPr>
            <p:ph idx="1"/>
          </p:nvPr>
        </p:nvSpPr>
        <p:spPr>
          <a:xfrm>
            <a:off x="838200" y="1505528"/>
            <a:ext cx="10515600" cy="4671435"/>
          </a:xfrm>
        </p:spPr>
        <p:txBody>
          <a:bodyPr vert="horz" lIns="91440" tIns="45720" rIns="91440" bIns="45720" rtlCol="0" anchor="t">
            <a:normAutofit/>
          </a:bodyPr>
          <a:lstStyle/>
          <a:p>
            <a:pPr marL="0" indent="0">
              <a:buNone/>
            </a:pPr>
            <a:r>
              <a:rPr lang="nl-NL" dirty="0">
                <a:latin typeface="Avenir Next Medium"/>
              </a:rPr>
              <a:t>Een inclusieve schoolomgeving heeft te maken met ...</a:t>
            </a:r>
            <a:endParaRPr lang="nl-NL" dirty="0"/>
          </a:p>
          <a:p>
            <a:pPr marL="0" indent="0">
              <a:buNone/>
            </a:pPr>
            <a:endParaRPr lang="nl-NL" dirty="0"/>
          </a:p>
          <a:p>
            <a:pPr lvl="1"/>
            <a:r>
              <a:rPr lang="nl-NL" sz="2200" dirty="0"/>
              <a:t> genderinclusieve voorzieningen;</a:t>
            </a:r>
          </a:p>
          <a:p>
            <a:pPr lvl="1"/>
            <a:r>
              <a:rPr lang="nl-NL" sz="2200" dirty="0"/>
              <a:t> themadagen;</a:t>
            </a:r>
          </a:p>
          <a:p>
            <a:pPr lvl="1"/>
            <a:r>
              <a:rPr lang="nl-NL" sz="2200" dirty="0"/>
              <a:t> een visie rond diversiteit;</a:t>
            </a:r>
          </a:p>
          <a:p>
            <a:pPr lvl="1"/>
            <a:r>
              <a:rPr lang="nl-NL" sz="2200" dirty="0">
                <a:latin typeface="Avenir Next Medium"/>
              </a:rPr>
              <a:t> kennisdeling rond gender- en seksuele diversiteit en kruispuntdenken 	binnen het schoolteam;</a:t>
            </a:r>
          </a:p>
          <a:p>
            <a:pPr lvl="1"/>
            <a:r>
              <a:rPr lang="nl-NL" sz="2200" dirty="0"/>
              <a:t> kennisdeling rond gender- en seksuele diversiteit met de leerlingen;</a:t>
            </a:r>
          </a:p>
          <a:p>
            <a:pPr lvl="1"/>
            <a:r>
              <a:rPr lang="nl-NL" sz="2200" dirty="0"/>
              <a:t> een veilig schoolklimaat;</a:t>
            </a:r>
          </a:p>
          <a:p>
            <a:pPr lvl="1"/>
            <a:r>
              <a:rPr lang="nl-NL" sz="2200" dirty="0"/>
              <a:t> maximale talentontwikkeling van jongeren;</a:t>
            </a:r>
          </a:p>
          <a:p>
            <a:pPr lvl="1"/>
            <a:r>
              <a:rPr lang="nl-NL" sz="2200" dirty="0"/>
              <a:t>...</a:t>
            </a: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96511" y="186433"/>
            <a:ext cx="1479144" cy="1479144"/>
          </a:xfrm>
          <a:prstGeom prst="rect">
            <a:avLst/>
          </a:prstGeom>
        </p:spPr>
      </p:pic>
    </p:spTree>
    <p:extLst>
      <p:ext uri="{BB962C8B-B14F-4D97-AF65-F5344CB8AC3E}">
        <p14:creationId xmlns:p14="http://schemas.microsoft.com/office/powerpoint/2010/main" val="1026184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80767" y="1709738"/>
            <a:ext cx="11195221" cy="2852737"/>
          </a:xfrm>
        </p:spPr>
        <p:txBody>
          <a:bodyPr vert="horz" lIns="91440" tIns="45720" rIns="91440" bIns="45720" rtlCol="0" anchor="b">
            <a:normAutofit/>
          </a:bodyPr>
          <a:lstStyle/>
          <a:p>
            <a:r>
              <a:rPr lang="en-US" kern="1200">
                <a:cs typeface="+mj-cs"/>
              </a:rPr>
              <a:t>Normen </a:t>
            </a:r>
            <a:r>
              <a:rPr lang="en-US" kern="1200" err="1">
                <a:cs typeface="+mj-cs"/>
              </a:rPr>
              <a:t>binnen</a:t>
            </a:r>
            <a:r>
              <a:rPr lang="en-US" kern="1200">
                <a:cs typeface="+mj-cs"/>
              </a:rPr>
              <a:t> </a:t>
            </a:r>
            <a:r>
              <a:rPr lang="en-US" kern="1200" err="1">
                <a:cs typeface="+mj-cs"/>
              </a:rPr>
              <a:t>een</a:t>
            </a:r>
            <a:r>
              <a:rPr lang="en-US" kern="1200">
                <a:cs typeface="+mj-cs"/>
              </a:rPr>
              <a:t> </a:t>
            </a:r>
            <a:r>
              <a:rPr lang="en-US" kern="1200" err="1">
                <a:cs typeface="+mj-cs"/>
              </a:rPr>
              <a:t>inclusieve</a:t>
            </a:r>
            <a:r>
              <a:rPr lang="en-US" kern="1200">
                <a:cs typeface="+mj-cs"/>
              </a:rPr>
              <a:t> </a:t>
            </a:r>
            <a:r>
              <a:rPr lang="en-US" kern="1200" err="1">
                <a:cs typeface="+mj-cs"/>
              </a:rPr>
              <a:t>schoolomgeving</a:t>
            </a:r>
            <a:endParaRPr lang="nl-NL" sz="4400" err="1">
              <a:cs typeface="+mj-cs"/>
            </a:endParaRPr>
          </a:p>
        </p:txBody>
      </p:sp>
      <p:sp>
        <p:nvSpPr>
          <p:cNvPr id="4" name="Tijdelijke aanduiding voor tekst 3">
            <a:extLst>
              <a:ext uri="{FF2B5EF4-FFF2-40B4-BE49-F238E27FC236}">
                <a16:creationId xmlns:a16="http://schemas.microsoft.com/office/drawing/2014/main" id="{982AD1C8-A353-44C9-5ACE-25079D015921}"/>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3934566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Kennismaking</a:t>
            </a:r>
          </a:p>
        </p:txBody>
      </p:sp>
      <p:sp>
        <p:nvSpPr>
          <p:cNvPr id="3" name="Tijdelijke aanduiding voor inhoud 2"/>
          <p:cNvSpPr>
            <a:spLocks noGrp="1"/>
          </p:cNvSpPr>
          <p:nvPr>
            <p:ph idx="1"/>
          </p:nvPr>
        </p:nvSpPr>
        <p:spPr>
          <a:xfrm>
            <a:off x="4193646" y="1990517"/>
            <a:ext cx="7276475" cy="3495883"/>
          </a:xfrm>
        </p:spPr>
        <p:txBody>
          <a:bodyPr>
            <a:normAutofit/>
          </a:bodyPr>
          <a:lstStyle/>
          <a:p>
            <a:pPr marL="0" indent="0">
              <a:buNone/>
            </a:pPr>
            <a:r>
              <a:rPr lang="nl-NL" dirty="0"/>
              <a:t>Vormings- en trainingsorganisatie van çavaria</a:t>
            </a:r>
          </a:p>
          <a:p>
            <a:pPr marL="0" indent="0">
              <a:buNone/>
            </a:pPr>
            <a:r>
              <a:rPr lang="nl-NL" dirty="0"/>
              <a:t>Belangenbehartiger LGBTQI+ personen</a:t>
            </a:r>
          </a:p>
          <a:p>
            <a:pPr marL="0" indent="0">
              <a:buNone/>
            </a:pPr>
            <a:endParaRPr lang="nl-NL" dirty="0"/>
          </a:p>
          <a:p>
            <a:pPr marL="0" indent="0">
              <a:buNone/>
            </a:pPr>
            <a:endParaRPr lang="nl-NL" dirty="0"/>
          </a:p>
          <a:p>
            <a:pPr marL="0" indent="0">
              <a:buNone/>
            </a:pPr>
            <a:r>
              <a:rPr lang="nl-NL" dirty="0"/>
              <a:t>Vlaamse koepelorganisatie</a:t>
            </a:r>
          </a:p>
          <a:p>
            <a:pPr marL="0" indent="0">
              <a:buNone/>
            </a:pPr>
            <a:r>
              <a:rPr lang="nl-NL" dirty="0"/>
              <a:t>Onderwijsmedewerker</a:t>
            </a:r>
          </a:p>
          <a:p>
            <a:endParaRPr lang="nl-NL" dirty="0">
              <a:latin typeface="Arial Rounded MT Bold" panose="020F0704030504030204" pitchFamily="34" charset="0"/>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879" y="1818810"/>
            <a:ext cx="2955213" cy="1216414"/>
          </a:xfrm>
          <a:prstGeom prst="rect">
            <a:avLst/>
          </a:prstGeom>
        </p:spPr>
      </p:pic>
      <p:pic>
        <p:nvPicPr>
          <p:cNvPr id="5" name="Tijdelijke aanduiding voor inhoud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4001" y="3489906"/>
            <a:ext cx="2130967" cy="1506674"/>
          </a:xfrm>
          <a:prstGeom prst="rect">
            <a:avLst/>
          </a:prstGeom>
        </p:spPr>
      </p:pic>
    </p:spTree>
    <p:extLst>
      <p:ext uri="{BB962C8B-B14F-4D97-AF65-F5344CB8AC3E}">
        <p14:creationId xmlns:p14="http://schemas.microsoft.com/office/powerpoint/2010/main" val="22488372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lIns="91440" tIns="45720" rIns="91440" bIns="45720" rtlCol="0" anchor="ctr">
            <a:normAutofit/>
          </a:bodyPr>
          <a:lstStyle/>
          <a:p>
            <a:pPr algn="l"/>
            <a:r>
              <a:rPr lang="en-US" sz="4400" err="1">
                <a:latin typeface="Montserrat"/>
                <a:cs typeface="Mongolian Baiti"/>
              </a:rPr>
              <a:t>Opdracht</a:t>
            </a:r>
            <a:endParaRPr lang="en-US" sz="4400" kern="1200">
              <a:latin typeface="Montserrat"/>
              <a:cs typeface="Mongolian Baiti"/>
            </a:endParaRPr>
          </a:p>
        </p:txBody>
      </p:sp>
      <p:sp>
        <p:nvSpPr>
          <p:cNvPr id="3" name="Ondertitel 2"/>
          <p:cNvSpPr>
            <a:spLocks noGrp="1"/>
          </p:cNvSpPr>
          <p:nvPr>
            <p:ph idx="1"/>
          </p:nvPr>
        </p:nvSpPr>
        <p:spPr/>
        <p:txBody>
          <a:bodyPr vert="horz" lIns="91440" tIns="45720" rIns="91440" bIns="45720" rtlCol="0" anchor="ctr">
            <a:normAutofit/>
          </a:bodyPr>
          <a:lstStyle/>
          <a:p>
            <a:pPr marL="0" indent="0">
              <a:buNone/>
            </a:pPr>
            <a:r>
              <a:rPr lang="nl-NL" dirty="0">
                <a:latin typeface="Avenir Next Medium"/>
                <a:ea typeface="+mj-lt"/>
                <a:cs typeface="+mj-lt"/>
              </a:rPr>
              <a:t>Neem pen en papier en teken een huis in dertig seconden.</a:t>
            </a:r>
            <a:endParaRPr lang="nl-NL" dirty="0"/>
          </a:p>
          <a:p>
            <a:endParaRPr lang="nl-NL">
              <a:ea typeface="+mj-lt"/>
              <a:cs typeface="+mj-lt"/>
            </a:endParaRPr>
          </a:p>
          <a:p>
            <a:endParaRPr lang="nl-NL">
              <a:ea typeface="+mj-lt"/>
              <a:cs typeface="+mj-lt"/>
            </a:endParaRPr>
          </a:p>
        </p:txBody>
      </p:sp>
    </p:spTree>
    <p:extLst>
      <p:ext uri="{BB962C8B-B14F-4D97-AF65-F5344CB8AC3E}">
        <p14:creationId xmlns:p14="http://schemas.microsoft.com/office/powerpoint/2010/main" val="3093949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Opdracht (vervolg)</a:t>
            </a: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3030" y="2536030"/>
            <a:ext cx="1785937" cy="1785937"/>
          </a:xfrm>
          <a:prstGeom prst="rect">
            <a:avLst/>
          </a:prstGeo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4054" y="2528059"/>
            <a:ext cx="1793908" cy="1793908"/>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3726" y="2346891"/>
            <a:ext cx="2164217" cy="2164217"/>
          </a:xfrm>
          <a:prstGeom prst="rect">
            <a:avLst/>
          </a:prstGeom>
        </p:spPr>
      </p:pic>
    </p:spTree>
    <p:extLst>
      <p:ext uri="{BB962C8B-B14F-4D97-AF65-F5344CB8AC3E}">
        <p14:creationId xmlns:p14="http://schemas.microsoft.com/office/powerpoint/2010/main" val="31414907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Normen: een definitie</a:t>
            </a:r>
          </a:p>
        </p:txBody>
      </p:sp>
      <p:sp>
        <p:nvSpPr>
          <p:cNvPr id="3" name="Tijdelijke aanduiding voor inhoud 2"/>
          <p:cNvSpPr>
            <a:spLocks noGrp="1"/>
          </p:cNvSpPr>
          <p:nvPr>
            <p:ph idx="1"/>
          </p:nvPr>
        </p:nvSpPr>
        <p:spPr/>
        <p:txBody>
          <a:bodyPr>
            <a:normAutofit/>
          </a:bodyPr>
          <a:lstStyle/>
          <a:p>
            <a:r>
              <a:rPr lang="nl-NL"/>
              <a:t> Een reeks (ongeschreven) regels binnen een maatschappij of cultuur, die ons denken, ons handelen en onze attitudes beïnvloeden. Wie hiervan afwijkt, wordt ‘gestraft’.</a:t>
            </a:r>
          </a:p>
          <a:p>
            <a:r>
              <a:rPr lang="nl-NL"/>
              <a:t> Verschillende soorten: leeftijdsnormen, heteronormen, witte normen, gendernormen, ...</a:t>
            </a: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58426" y="302117"/>
            <a:ext cx="1266420" cy="1266420"/>
          </a:xfrm>
          <a:prstGeom prst="rect">
            <a:avLst/>
          </a:prstGeom>
        </p:spPr>
      </p:pic>
    </p:spTree>
    <p:extLst>
      <p:ext uri="{BB962C8B-B14F-4D97-AF65-F5344CB8AC3E}">
        <p14:creationId xmlns:p14="http://schemas.microsoft.com/office/powerpoint/2010/main" val="28314408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cs typeface="Calibri Light"/>
              </a:rPr>
              <a:t>Kruispuntdenken</a:t>
            </a:r>
          </a:p>
        </p:txBody>
      </p:sp>
      <p:pic>
        <p:nvPicPr>
          <p:cNvPr id="12" name="Tijdelijke aanduiding voor inhoud 11" descr="Afbeelding met persoon, buiten&#10;&#10;Automatisch gegenereerde beschrijving">
            <a:extLst>
              <a:ext uri="{FF2B5EF4-FFF2-40B4-BE49-F238E27FC236}">
                <a16:creationId xmlns:a16="http://schemas.microsoft.com/office/drawing/2014/main" id="{067400EA-E001-4247-A1AF-3323AE54464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8200" y="2400300"/>
            <a:ext cx="3079865" cy="2057400"/>
          </a:xfrm>
        </p:spPr>
      </p:pic>
      <p:pic>
        <p:nvPicPr>
          <p:cNvPr id="7" name="Afbeelding 7" descr="Afbeelding met persoon, buiten, vrouw, meisje&#10;&#10;Automatisch gegenereerde beschrijving">
            <a:extLst>
              <a:ext uri="{FF2B5EF4-FFF2-40B4-BE49-F238E27FC236}">
                <a16:creationId xmlns:a16="http://schemas.microsoft.com/office/drawing/2014/main" id="{FC1161C8-81B8-4539-B41F-BA070B697B75}"/>
              </a:ext>
            </a:extLst>
          </p:cNvPr>
          <p:cNvPicPr>
            <a:picLocks noChangeAspect="1"/>
          </p:cNvPicPr>
          <p:nvPr/>
        </p:nvPicPr>
        <p:blipFill>
          <a:blip r:embed="rId4"/>
          <a:stretch>
            <a:fillRect/>
          </a:stretch>
        </p:blipFill>
        <p:spPr>
          <a:xfrm>
            <a:off x="7908081" y="2587425"/>
            <a:ext cx="3088058" cy="2055577"/>
          </a:xfrm>
          <a:prstGeom prst="rect">
            <a:avLst/>
          </a:prstGeom>
        </p:spPr>
      </p:pic>
      <p:pic>
        <p:nvPicPr>
          <p:cNvPr id="16" name="Afbeelding 15" descr="Afbeelding met persoon, binnen, groep&#10;&#10;Automatisch gegenereerde beschrijving">
            <a:extLst>
              <a:ext uri="{FF2B5EF4-FFF2-40B4-BE49-F238E27FC236}">
                <a16:creationId xmlns:a16="http://schemas.microsoft.com/office/drawing/2014/main" id="{6521B8DB-E08F-A84D-850C-4027A94702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2777" y="1562100"/>
            <a:ext cx="2360591" cy="3733800"/>
          </a:xfrm>
          <a:prstGeom prst="rect">
            <a:avLst/>
          </a:prstGeom>
        </p:spPr>
      </p:pic>
    </p:spTree>
    <p:extLst>
      <p:ext uri="{BB962C8B-B14F-4D97-AF65-F5344CB8AC3E}">
        <p14:creationId xmlns:p14="http://schemas.microsoft.com/office/powerpoint/2010/main" val="19648154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Rechte verbindingslijn met pijl 19">
            <a:extLst>
              <a:ext uri="{FF2B5EF4-FFF2-40B4-BE49-F238E27FC236}">
                <a16:creationId xmlns:a16="http://schemas.microsoft.com/office/drawing/2014/main" id="{CD7A76D1-E427-419C-97FD-DD4446F3E862}"/>
              </a:ext>
            </a:extLst>
          </p:cNvPr>
          <p:cNvCxnSpPr>
            <a:cxnSpLocks/>
          </p:cNvCxnSpPr>
          <p:nvPr/>
        </p:nvCxnSpPr>
        <p:spPr>
          <a:xfrm>
            <a:off x="5974730" y="1137066"/>
            <a:ext cx="0" cy="939562"/>
          </a:xfrm>
          <a:prstGeom prst="straightConnector1">
            <a:avLst/>
          </a:prstGeom>
          <a:ln>
            <a:solidFill>
              <a:srgbClr val="65BAE1"/>
            </a:solidFill>
          </a:ln>
        </p:spPr>
        <p:style>
          <a:lnRef idx="3">
            <a:schemeClr val="dk1"/>
          </a:lnRef>
          <a:fillRef idx="0">
            <a:schemeClr val="dk1"/>
          </a:fillRef>
          <a:effectRef idx="2">
            <a:schemeClr val="dk1"/>
          </a:effectRef>
          <a:fontRef idx="minor">
            <a:schemeClr val="tx1"/>
          </a:fontRef>
        </p:style>
      </p:cxnSp>
      <p:cxnSp>
        <p:nvCxnSpPr>
          <p:cNvPr id="21" name="Rechte verbindingslijn met pijl 20">
            <a:extLst>
              <a:ext uri="{FF2B5EF4-FFF2-40B4-BE49-F238E27FC236}">
                <a16:creationId xmlns:a16="http://schemas.microsoft.com/office/drawing/2014/main" id="{2F52DEB6-0DF4-4B2A-A37D-B2AFF0D32807}"/>
              </a:ext>
            </a:extLst>
          </p:cNvPr>
          <p:cNvCxnSpPr/>
          <p:nvPr/>
        </p:nvCxnSpPr>
        <p:spPr>
          <a:xfrm flipH="1">
            <a:off x="6611598" y="1009025"/>
            <a:ext cx="1111770" cy="1411573"/>
          </a:xfrm>
          <a:prstGeom prst="straightConnector1">
            <a:avLst/>
          </a:prstGeom>
          <a:ln>
            <a:solidFill>
              <a:srgbClr val="65BAE1"/>
            </a:solidFill>
          </a:ln>
        </p:spPr>
        <p:style>
          <a:lnRef idx="3">
            <a:schemeClr val="dk1"/>
          </a:lnRef>
          <a:fillRef idx="0">
            <a:schemeClr val="dk1"/>
          </a:fillRef>
          <a:effectRef idx="2">
            <a:schemeClr val="dk1"/>
          </a:effectRef>
          <a:fontRef idx="minor">
            <a:schemeClr val="tx1"/>
          </a:fontRef>
        </p:style>
      </p:cxnSp>
      <p:cxnSp>
        <p:nvCxnSpPr>
          <p:cNvPr id="22" name="Rechte verbindingslijn met pijl 21">
            <a:extLst>
              <a:ext uri="{FF2B5EF4-FFF2-40B4-BE49-F238E27FC236}">
                <a16:creationId xmlns:a16="http://schemas.microsoft.com/office/drawing/2014/main" id="{71076FEB-05FF-486E-A29A-234B65B49ED6}"/>
              </a:ext>
            </a:extLst>
          </p:cNvPr>
          <p:cNvCxnSpPr>
            <a:cxnSpLocks/>
          </p:cNvCxnSpPr>
          <p:nvPr/>
        </p:nvCxnSpPr>
        <p:spPr>
          <a:xfrm flipH="1">
            <a:off x="6866899" y="2182761"/>
            <a:ext cx="1360388" cy="568090"/>
          </a:xfrm>
          <a:prstGeom prst="straightConnector1">
            <a:avLst/>
          </a:prstGeom>
          <a:ln>
            <a:solidFill>
              <a:srgbClr val="65BAE1"/>
            </a:solidFill>
          </a:ln>
        </p:spPr>
        <p:style>
          <a:lnRef idx="3">
            <a:schemeClr val="dk1"/>
          </a:lnRef>
          <a:fillRef idx="0">
            <a:schemeClr val="dk1"/>
          </a:fillRef>
          <a:effectRef idx="2">
            <a:schemeClr val="dk1"/>
          </a:effectRef>
          <a:fontRef idx="minor">
            <a:schemeClr val="tx1"/>
          </a:fontRef>
        </p:style>
      </p:cxnSp>
      <p:cxnSp>
        <p:nvCxnSpPr>
          <p:cNvPr id="23" name="Rechte verbindingslijn met pijl 22">
            <a:extLst>
              <a:ext uri="{FF2B5EF4-FFF2-40B4-BE49-F238E27FC236}">
                <a16:creationId xmlns:a16="http://schemas.microsoft.com/office/drawing/2014/main" id="{1F533995-5509-4E24-948D-81064E13769F}"/>
              </a:ext>
            </a:extLst>
          </p:cNvPr>
          <p:cNvCxnSpPr>
            <a:cxnSpLocks/>
          </p:cNvCxnSpPr>
          <p:nvPr/>
        </p:nvCxnSpPr>
        <p:spPr>
          <a:xfrm flipV="1">
            <a:off x="6833931" y="3237256"/>
            <a:ext cx="1295308" cy="130434"/>
          </a:xfrm>
          <a:prstGeom prst="straightConnector1">
            <a:avLst/>
          </a:prstGeom>
          <a:ln>
            <a:solidFill>
              <a:srgbClr val="65BAE1"/>
            </a:solidFill>
          </a:ln>
        </p:spPr>
        <p:style>
          <a:lnRef idx="3">
            <a:schemeClr val="dk1"/>
          </a:lnRef>
          <a:fillRef idx="0">
            <a:schemeClr val="dk1"/>
          </a:fillRef>
          <a:effectRef idx="2">
            <a:schemeClr val="dk1"/>
          </a:effectRef>
          <a:fontRef idx="minor">
            <a:schemeClr val="tx1"/>
          </a:fontRef>
        </p:style>
      </p:cxnSp>
      <p:cxnSp>
        <p:nvCxnSpPr>
          <p:cNvPr id="24" name="Rechte verbindingslijn met pijl 23">
            <a:extLst>
              <a:ext uri="{FF2B5EF4-FFF2-40B4-BE49-F238E27FC236}">
                <a16:creationId xmlns:a16="http://schemas.microsoft.com/office/drawing/2014/main" id="{27CF14ED-815B-4983-B067-4D86658480AB}"/>
              </a:ext>
            </a:extLst>
          </p:cNvPr>
          <p:cNvCxnSpPr>
            <a:cxnSpLocks/>
          </p:cNvCxnSpPr>
          <p:nvPr/>
        </p:nvCxnSpPr>
        <p:spPr>
          <a:xfrm>
            <a:off x="6783357" y="3753403"/>
            <a:ext cx="1484563" cy="262258"/>
          </a:xfrm>
          <a:prstGeom prst="straightConnector1">
            <a:avLst/>
          </a:prstGeom>
          <a:ln>
            <a:solidFill>
              <a:srgbClr val="65BAE1"/>
            </a:solidFill>
          </a:ln>
        </p:spPr>
        <p:style>
          <a:lnRef idx="3">
            <a:schemeClr val="dk1"/>
          </a:lnRef>
          <a:fillRef idx="0">
            <a:schemeClr val="dk1"/>
          </a:fillRef>
          <a:effectRef idx="2">
            <a:schemeClr val="dk1"/>
          </a:effectRef>
          <a:fontRef idx="minor">
            <a:schemeClr val="tx1"/>
          </a:fontRef>
        </p:style>
      </p:cxnSp>
      <p:cxnSp>
        <p:nvCxnSpPr>
          <p:cNvPr id="25" name="Rechte verbindingslijn met pijl 24">
            <a:extLst>
              <a:ext uri="{FF2B5EF4-FFF2-40B4-BE49-F238E27FC236}">
                <a16:creationId xmlns:a16="http://schemas.microsoft.com/office/drawing/2014/main" id="{5E41820C-C25A-4016-A254-48F52A7C4697}"/>
              </a:ext>
            </a:extLst>
          </p:cNvPr>
          <p:cNvCxnSpPr>
            <a:cxnSpLocks/>
          </p:cNvCxnSpPr>
          <p:nvPr/>
        </p:nvCxnSpPr>
        <p:spPr>
          <a:xfrm>
            <a:off x="6611598" y="4133008"/>
            <a:ext cx="1048738" cy="596876"/>
          </a:xfrm>
          <a:prstGeom prst="straightConnector1">
            <a:avLst/>
          </a:prstGeom>
          <a:ln>
            <a:solidFill>
              <a:srgbClr val="65BAE1"/>
            </a:solidFill>
          </a:ln>
        </p:spPr>
        <p:style>
          <a:lnRef idx="3">
            <a:schemeClr val="dk1"/>
          </a:lnRef>
          <a:fillRef idx="0">
            <a:schemeClr val="dk1"/>
          </a:fillRef>
          <a:effectRef idx="2">
            <a:schemeClr val="dk1"/>
          </a:effectRef>
          <a:fontRef idx="minor">
            <a:schemeClr val="tx1"/>
          </a:fontRef>
        </p:style>
      </p:cxnSp>
      <p:cxnSp>
        <p:nvCxnSpPr>
          <p:cNvPr id="26" name="Rechte verbindingslijn met pijl 25">
            <a:extLst>
              <a:ext uri="{FF2B5EF4-FFF2-40B4-BE49-F238E27FC236}">
                <a16:creationId xmlns:a16="http://schemas.microsoft.com/office/drawing/2014/main" id="{4BBCB68A-A195-429A-9828-87EC93B98749}"/>
              </a:ext>
            </a:extLst>
          </p:cNvPr>
          <p:cNvCxnSpPr>
            <a:cxnSpLocks/>
          </p:cNvCxnSpPr>
          <p:nvPr/>
        </p:nvCxnSpPr>
        <p:spPr>
          <a:xfrm>
            <a:off x="6451546" y="4434121"/>
            <a:ext cx="1126175" cy="1265691"/>
          </a:xfrm>
          <a:prstGeom prst="straightConnector1">
            <a:avLst/>
          </a:prstGeom>
          <a:ln>
            <a:solidFill>
              <a:srgbClr val="65BAE1"/>
            </a:solidFill>
          </a:ln>
        </p:spPr>
        <p:style>
          <a:lnRef idx="3">
            <a:schemeClr val="dk1"/>
          </a:lnRef>
          <a:fillRef idx="0">
            <a:schemeClr val="dk1"/>
          </a:fillRef>
          <a:effectRef idx="2">
            <a:schemeClr val="dk1"/>
          </a:effectRef>
          <a:fontRef idx="minor">
            <a:schemeClr val="tx1"/>
          </a:fontRef>
        </p:style>
      </p:cxnSp>
      <p:cxnSp>
        <p:nvCxnSpPr>
          <p:cNvPr id="27" name="Rechte verbindingslijn met pijl 26">
            <a:extLst>
              <a:ext uri="{FF2B5EF4-FFF2-40B4-BE49-F238E27FC236}">
                <a16:creationId xmlns:a16="http://schemas.microsoft.com/office/drawing/2014/main" id="{3BDA9A53-DC5A-4478-97F1-1F6635BE8F88}"/>
              </a:ext>
            </a:extLst>
          </p:cNvPr>
          <p:cNvCxnSpPr/>
          <p:nvPr/>
        </p:nvCxnSpPr>
        <p:spPr>
          <a:xfrm flipH="1">
            <a:off x="5969049" y="4350698"/>
            <a:ext cx="1" cy="1349114"/>
          </a:xfrm>
          <a:prstGeom prst="straightConnector1">
            <a:avLst/>
          </a:prstGeom>
          <a:ln>
            <a:solidFill>
              <a:srgbClr val="65BAE1"/>
            </a:solidFill>
          </a:ln>
        </p:spPr>
        <p:style>
          <a:lnRef idx="3">
            <a:schemeClr val="dk1"/>
          </a:lnRef>
          <a:fillRef idx="0">
            <a:schemeClr val="dk1"/>
          </a:fillRef>
          <a:effectRef idx="2">
            <a:schemeClr val="dk1"/>
          </a:effectRef>
          <a:fontRef idx="minor">
            <a:schemeClr val="tx1"/>
          </a:fontRef>
        </p:style>
      </p:cxnSp>
      <p:cxnSp>
        <p:nvCxnSpPr>
          <p:cNvPr id="28" name="Rechte verbindingslijn met pijl 27">
            <a:extLst>
              <a:ext uri="{FF2B5EF4-FFF2-40B4-BE49-F238E27FC236}">
                <a16:creationId xmlns:a16="http://schemas.microsoft.com/office/drawing/2014/main" id="{13E1B615-4C8E-4DFC-BC7B-DFFB97E6BA86}"/>
              </a:ext>
            </a:extLst>
          </p:cNvPr>
          <p:cNvCxnSpPr>
            <a:cxnSpLocks/>
          </p:cNvCxnSpPr>
          <p:nvPr/>
        </p:nvCxnSpPr>
        <p:spPr>
          <a:xfrm flipH="1">
            <a:off x="4925985" y="4294182"/>
            <a:ext cx="489325" cy="563099"/>
          </a:xfrm>
          <a:prstGeom prst="straightConnector1">
            <a:avLst/>
          </a:prstGeom>
          <a:ln>
            <a:solidFill>
              <a:srgbClr val="65BAE1"/>
            </a:solidFill>
          </a:ln>
        </p:spPr>
        <p:style>
          <a:lnRef idx="3">
            <a:schemeClr val="dk1"/>
          </a:lnRef>
          <a:fillRef idx="0">
            <a:schemeClr val="dk1"/>
          </a:fillRef>
          <a:effectRef idx="2">
            <a:schemeClr val="dk1"/>
          </a:effectRef>
          <a:fontRef idx="minor">
            <a:schemeClr val="tx1"/>
          </a:fontRef>
        </p:style>
      </p:cxnSp>
      <p:cxnSp>
        <p:nvCxnSpPr>
          <p:cNvPr id="29" name="Rechte verbindingslijn met pijl 28">
            <a:extLst>
              <a:ext uri="{FF2B5EF4-FFF2-40B4-BE49-F238E27FC236}">
                <a16:creationId xmlns:a16="http://schemas.microsoft.com/office/drawing/2014/main" id="{332BEFCE-6B64-4AC2-B3FD-C1DD66086FA3}"/>
              </a:ext>
            </a:extLst>
          </p:cNvPr>
          <p:cNvCxnSpPr/>
          <p:nvPr/>
        </p:nvCxnSpPr>
        <p:spPr>
          <a:xfrm flipH="1">
            <a:off x="4000895" y="3672520"/>
            <a:ext cx="1211704" cy="374755"/>
          </a:xfrm>
          <a:prstGeom prst="straightConnector1">
            <a:avLst/>
          </a:prstGeom>
          <a:ln>
            <a:solidFill>
              <a:srgbClr val="65BAE1"/>
            </a:solidFill>
          </a:ln>
        </p:spPr>
        <p:style>
          <a:lnRef idx="3">
            <a:schemeClr val="dk1"/>
          </a:lnRef>
          <a:fillRef idx="0">
            <a:schemeClr val="dk1"/>
          </a:fillRef>
          <a:effectRef idx="2">
            <a:schemeClr val="dk1"/>
          </a:effectRef>
          <a:fontRef idx="minor">
            <a:schemeClr val="tx1"/>
          </a:fontRef>
        </p:style>
      </p:cxnSp>
      <p:cxnSp>
        <p:nvCxnSpPr>
          <p:cNvPr id="30" name="Rechte verbindingslijn met pijl 29">
            <a:extLst>
              <a:ext uri="{FF2B5EF4-FFF2-40B4-BE49-F238E27FC236}">
                <a16:creationId xmlns:a16="http://schemas.microsoft.com/office/drawing/2014/main" id="{D3F2D8A9-7031-4478-B47D-ED1FB6220920}"/>
              </a:ext>
            </a:extLst>
          </p:cNvPr>
          <p:cNvCxnSpPr/>
          <p:nvPr/>
        </p:nvCxnSpPr>
        <p:spPr>
          <a:xfrm flipV="1">
            <a:off x="2604059" y="3181293"/>
            <a:ext cx="2435900" cy="1"/>
          </a:xfrm>
          <a:prstGeom prst="straightConnector1">
            <a:avLst/>
          </a:prstGeom>
          <a:ln>
            <a:solidFill>
              <a:srgbClr val="65BAE1"/>
            </a:solidFill>
          </a:ln>
        </p:spPr>
        <p:style>
          <a:lnRef idx="3">
            <a:schemeClr val="dk1"/>
          </a:lnRef>
          <a:fillRef idx="0">
            <a:schemeClr val="dk1"/>
          </a:fillRef>
          <a:effectRef idx="2">
            <a:schemeClr val="dk1"/>
          </a:effectRef>
          <a:fontRef idx="minor">
            <a:schemeClr val="tx1"/>
          </a:fontRef>
        </p:style>
      </p:cxnSp>
      <p:cxnSp>
        <p:nvCxnSpPr>
          <p:cNvPr id="31" name="Rechte verbindingslijn met pijl 30">
            <a:extLst>
              <a:ext uri="{FF2B5EF4-FFF2-40B4-BE49-F238E27FC236}">
                <a16:creationId xmlns:a16="http://schemas.microsoft.com/office/drawing/2014/main" id="{560AAEEA-65B7-4CA2-85FD-13A1B821B7F2}"/>
              </a:ext>
            </a:extLst>
          </p:cNvPr>
          <p:cNvCxnSpPr>
            <a:cxnSpLocks/>
          </p:cNvCxnSpPr>
          <p:nvPr/>
        </p:nvCxnSpPr>
        <p:spPr>
          <a:xfrm>
            <a:off x="3206307" y="2190640"/>
            <a:ext cx="1833652" cy="473732"/>
          </a:xfrm>
          <a:prstGeom prst="straightConnector1">
            <a:avLst/>
          </a:prstGeom>
          <a:ln>
            <a:solidFill>
              <a:srgbClr val="65BAE1"/>
            </a:solidFill>
          </a:ln>
        </p:spPr>
        <p:style>
          <a:lnRef idx="3">
            <a:schemeClr val="dk1"/>
          </a:lnRef>
          <a:fillRef idx="0">
            <a:schemeClr val="dk1"/>
          </a:fillRef>
          <a:effectRef idx="2">
            <a:schemeClr val="dk1"/>
          </a:effectRef>
          <a:fontRef idx="minor">
            <a:schemeClr val="tx1"/>
          </a:fontRef>
        </p:style>
      </p:cxnSp>
      <p:cxnSp>
        <p:nvCxnSpPr>
          <p:cNvPr id="32" name="Rechte verbindingslijn met pijl 31">
            <a:extLst>
              <a:ext uri="{FF2B5EF4-FFF2-40B4-BE49-F238E27FC236}">
                <a16:creationId xmlns:a16="http://schemas.microsoft.com/office/drawing/2014/main" id="{5B29493C-8491-46FC-9851-4C6CA9B0D7A2}"/>
              </a:ext>
            </a:extLst>
          </p:cNvPr>
          <p:cNvCxnSpPr>
            <a:cxnSpLocks/>
          </p:cNvCxnSpPr>
          <p:nvPr/>
        </p:nvCxnSpPr>
        <p:spPr>
          <a:xfrm>
            <a:off x="4675973" y="1559573"/>
            <a:ext cx="739337" cy="857122"/>
          </a:xfrm>
          <a:prstGeom prst="straightConnector1">
            <a:avLst/>
          </a:prstGeom>
          <a:ln>
            <a:solidFill>
              <a:srgbClr val="65BAE1"/>
            </a:solidFill>
          </a:ln>
        </p:spPr>
        <p:style>
          <a:lnRef idx="3">
            <a:schemeClr val="dk1"/>
          </a:lnRef>
          <a:fillRef idx="0">
            <a:schemeClr val="dk1"/>
          </a:fillRef>
          <a:effectRef idx="2">
            <a:schemeClr val="dk1"/>
          </a:effectRef>
          <a:fontRef idx="minor">
            <a:schemeClr val="tx1"/>
          </a:fontRef>
        </p:style>
      </p:cxnSp>
      <p:pic>
        <p:nvPicPr>
          <p:cNvPr id="34" name="Afbeelding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7402" y="2343675"/>
            <a:ext cx="1774657" cy="1774657"/>
          </a:xfrm>
          <a:prstGeom prst="rect">
            <a:avLst/>
          </a:prstGeom>
        </p:spPr>
      </p:pic>
      <p:sp>
        <p:nvSpPr>
          <p:cNvPr id="4" name="Tekstvak 3">
            <a:extLst>
              <a:ext uri="{FF2B5EF4-FFF2-40B4-BE49-F238E27FC236}">
                <a16:creationId xmlns:a16="http://schemas.microsoft.com/office/drawing/2014/main" id="{D6CBC9ED-3969-879C-EFC0-89DA32A50F09}"/>
              </a:ext>
            </a:extLst>
          </p:cNvPr>
          <p:cNvSpPr txBox="1"/>
          <p:nvPr/>
        </p:nvSpPr>
        <p:spPr>
          <a:xfrm>
            <a:off x="2392893" y="1082855"/>
            <a:ext cx="2369918" cy="430887"/>
          </a:xfrm>
          <a:prstGeom prst="rect">
            <a:avLst/>
          </a:prstGeom>
          <a:noFill/>
        </p:spPr>
        <p:txBody>
          <a:bodyPr wrap="square" rtlCol="0">
            <a:spAutoFit/>
          </a:bodyPr>
          <a:lstStyle/>
          <a:p>
            <a:r>
              <a:rPr lang="nl-NL" sz="2200" b="1" dirty="0">
                <a:solidFill>
                  <a:srgbClr val="000000"/>
                </a:solidFill>
                <a:latin typeface="Avenir Next Medium" panose="020B0603020202020204" pitchFamily="34" charset="0"/>
              </a:rPr>
              <a:t>etnische afkomst</a:t>
            </a:r>
            <a:endParaRPr lang="nl-BE" sz="2200" b="1" dirty="0">
              <a:solidFill>
                <a:srgbClr val="000000"/>
              </a:solidFill>
              <a:latin typeface="Avenir Next Medium" panose="020B0603020202020204" pitchFamily="34" charset="0"/>
            </a:endParaRPr>
          </a:p>
        </p:txBody>
      </p:sp>
      <p:sp>
        <p:nvSpPr>
          <p:cNvPr id="7" name="Tekstvak 6">
            <a:extLst>
              <a:ext uri="{FF2B5EF4-FFF2-40B4-BE49-F238E27FC236}">
                <a16:creationId xmlns:a16="http://schemas.microsoft.com/office/drawing/2014/main" id="{96563A9B-AA5D-0182-AF43-C246F9E98EB6}"/>
              </a:ext>
            </a:extLst>
          </p:cNvPr>
          <p:cNvSpPr txBox="1"/>
          <p:nvPr/>
        </p:nvSpPr>
        <p:spPr>
          <a:xfrm>
            <a:off x="574285" y="1891637"/>
            <a:ext cx="2813831" cy="430887"/>
          </a:xfrm>
          <a:prstGeom prst="rect">
            <a:avLst/>
          </a:prstGeom>
          <a:noFill/>
        </p:spPr>
        <p:txBody>
          <a:bodyPr wrap="square" rtlCol="0">
            <a:spAutoFit/>
          </a:bodyPr>
          <a:lstStyle/>
          <a:p>
            <a:r>
              <a:rPr lang="nl-NL" sz="2200" b="1" dirty="0">
                <a:solidFill>
                  <a:srgbClr val="000000"/>
                </a:solidFill>
                <a:latin typeface="Avenir Next Medium" panose="020B0603020202020204" pitchFamily="34" charset="0"/>
              </a:rPr>
              <a:t>seksuele oriëntatie</a:t>
            </a:r>
            <a:endParaRPr lang="nl-BE" sz="2200" b="1" dirty="0">
              <a:solidFill>
                <a:srgbClr val="000000"/>
              </a:solidFill>
              <a:latin typeface="Avenir Next Medium" panose="020B0603020202020204" pitchFamily="34" charset="0"/>
            </a:endParaRPr>
          </a:p>
        </p:txBody>
      </p:sp>
      <p:sp>
        <p:nvSpPr>
          <p:cNvPr id="35" name="Tekstvak 34">
            <a:extLst>
              <a:ext uri="{FF2B5EF4-FFF2-40B4-BE49-F238E27FC236}">
                <a16:creationId xmlns:a16="http://schemas.microsoft.com/office/drawing/2014/main" id="{D4DB7055-305E-754C-6D77-B0584311DBC5}"/>
              </a:ext>
            </a:extLst>
          </p:cNvPr>
          <p:cNvSpPr txBox="1"/>
          <p:nvPr/>
        </p:nvSpPr>
        <p:spPr>
          <a:xfrm>
            <a:off x="5447518" y="469585"/>
            <a:ext cx="1335839" cy="430887"/>
          </a:xfrm>
          <a:prstGeom prst="rect">
            <a:avLst/>
          </a:prstGeom>
          <a:noFill/>
        </p:spPr>
        <p:txBody>
          <a:bodyPr wrap="square" rtlCol="0">
            <a:spAutoFit/>
          </a:bodyPr>
          <a:lstStyle/>
          <a:p>
            <a:r>
              <a:rPr lang="nl-NL" sz="2200" b="1" dirty="0">
                <a:solidFill>
                  <a:srgbClr val="000000"/>
                </a:solidFill>
                <a:latin typeface="Avenir Next Medium" panose="020B0603020202020204" pitchFamily="34" charset="0"/>
              </a:rPr>
              <a:t>religie</a:t>
            </a:r>
            <a:endParaRPr lang="nl-BE" sz="2200" b="1" dirty="0">
              <a:solidFill>
                <a:srgbClr val="000000"/>
              </a:solidFill>
              <a:latin typeface="Avenir Next Medium" panose="020B0603020202020204" pitchFamily="34" charset="0"/>
            </a:endParaRPr>
          </a:p>
        </p:txBody>
      </p:sp>
      <p:sp>
        <p:nvSpPr>
          <p:cNvPr id="36" name="Tekstvak 35">
            <a:extLst>
              <a:ext uri="{FF2B5EF4-FFF2-40B4-BE49-F238E27FC236}">
                <a16:creationId xmlns:a16="http://schemas.microsoft.com/office/drawing/2014/main" id="{566D2768-7E9D-50A4-AC91-58723409439B}"/>
              </a:ext>
            </a:extLst>
          </p:cNvPr>
          <p:cNvSpPr txBox="1"/>
          <p:nvPr/>
        </p:nvSpPr>
        <p:spPr>
          <a:xfrm>
            <a:off x="7723368" y="487064"/>
            <a:ext cx="2543175" cy="430887"/>
          </a:xfrm>
          <a:prstGeom prst="rect">
            <a:avLst/>
          </a:prstGeom>
          <a:noFill/>
        </p:spPr>
        <p:txBody>
          <a:bodyPr wrap="square" rtlCol="0">
            <a:spAutoFit/>
          </a:bodyPr>
          <a:lstStyle/>
          <a:p>
            <a:r>
              <a:rPr lang="nl-NL" sz="2200" b="1" dirty="0">
                <a:solidFill>
                  <a:srgbClr val="000000"/>
                </a:solidFill>
                <a:latin typeface="Avenir Next Medium" panose="020B0603020202020204" pitchFamily="34" charset="0"/>
              </a:rPr>
              <a:t>genderexpressie</a:t>
            </a:r>
            <a:endParaRPr lang="nl-BE" sz="2200" b="1" dirty="0">
              <a:solidFill>
                <a:srgbClr val="000000"/>
              </a:solidFill>
              <a:latin typeface="Avenir Next Medium" panose="020B0603020202020204" pitchFamily="34" charset="0"/>
            </a:endParaRPr>
          </a:p>
        </p:txBody>
      </p:sp>
      <p:sp>
        <p:nvSpPr>
          <p:cNvPr id="37" name="Tekstvak 36">
            <a:extLst>
              <a:ext uri="{FF2B5EF4-FFF2-40B4-BE49-F238E27FC236}">
                <a16:creationId xmlns:a16="http://schemas.microsoft.com/office/drawing/2014/main" id="{5C6ED85A-5233-56B8-E449-80B292E4B4D8}"/>
              </a:ext>
            </a:extLst>
          </p:cNvPr>
          <p:cNvSpPr txBox="1"/>
          <p:nvPr/>
        </p:nvSpPr>
        <p:spPr>
          <a:xfrm>
            <a:off x="8458613" y="1861184"/>
            <a:ext cx="2704296" cy="430887"/>
          </a:xfrm>
          <a:prstGeom prst="rect">
            <a:avLst/>
          </a:prstGeom>
          <a:noFill/>
        </p:spPr>
        <p:txBody>
          <a:bodyPr wrap="square" rtlCol="0">
            <a:spAutoFit/>
          </a:bodyPr>
          <a:lstStyle/>
          <a:p>
            <a:r>
              <a:rPr lang="nl-NL" sz="2200" b="1" dirty="0">
                <a:solidFill>
                  <a:srgbClr val="000000"/>
                </a:solidFill>
                <a:latin typeface="Avenir Next Medium" panose="020B0603020202020204" pitchFamily="34" charset="0"/>
              </a:rPr>
              <a:t>scholingsgraad</a:t>
            </a:r>
            <a:endParaRPr lang="nl-BE" sz="2200" b="1" dirty="0">
              <a:solidFill>
                <a:srgbClr val="000000"/>
              </a:solidFill>
              <a:latin typeface="Avenir Next Medium" panose="020B0603020202020204" pitchFamily="34" charset="0"/>
            </a:endParaRPr>
          </a:p>
        </p:txBody>
      </p:sp>
      <p:sp>
        <p:nvSpPr>
          <p:cNvPr id="39" name="Tekstvak 38">
            <a:extLst>
              <a:ext uri="{FF2B5EF4-FFF2-40B4-BE49-F238E27FC236}">
                <a16:creationId xmlns:a16="http://schemas.microsoft.com/office/drawing/2014/main" id="{04D4AE80-BEB9-39FB-1979-20A6D6048F0B}"/>
              </a:ext>
            </a:extLst>
          </p:cNvPr>
          <p:cNvSpPr txBox="1"/>
          <p:nvPr/>
        </p:nvSpPr>
        <p:spPr>
          <a:xfrm>
            <a:off x="8267920" y="3015559"/>
            <a:ext cx="3693371" cy="430887"/>
          </a:xfrm>
          <a:prstGeom prst="rect">
            <a:avLst/>
          </a:prstGeom>
          <a:noFill/>
        </p:spPr>
        <p:txBody>
          <a:bodyPr wrap="square" rtlCol="0">
            <a:spAutoFit/>
          </a:bodyPr>
          <a:lstStyle/>
          <a:p>
            <a:r>
              <a:rPr lang="nl-NL" sz="2200" b="1" dirty="0">
                <a:solidFill>
                  <a:srgbClr val="000000"/>
                </a:solidFill>
                <a:latin typeface="Avenir Next Medium" panose="020B0603020202020204" pitchFamily="34" charset="0"/>
              </a:rPr>
              <a:t>socio-economische status</a:t>
            </a:r>
            <a:endParaRPr lang="nl-BE" sz="2200" b="1" dirty="0">
              <a:solidFill>
                <a:srgbClr val="000000"/>
              </a:solidFill>
              <a:latin typeface="Avenir Next Medium" panose="020B0603020202020204" pitchFamily="34" charset="0"/>
            </a:endParaRPr>
          </a:p>
        </p:txBody>
      </p:sp>
      <p:sp>
        <p:nvSpPr>
          <p:cNvPr id="42" name="Tekstvak 41">
            <a:extLst>
              <a:ext uri="{FF2B5EF4-FFF2-40B4-BE49-F238E27FC236}">
                <a16:creationId xmlns:a16="http://schemas.microsoft.com/office/drawing/2014/main" id="{38571C6C-02F2-1D98-8119-A4165A96F0E6}"/>
              </a:ext>
            </a:extLst>
          </p:cNvPr>
          <p:cNvSpPr txBox="1"/>
          <p:nvPr/>
        </p:nvSpPr>
        <p:spPr>
          <a:xfrm>
            <a:off x="8458613" y="3776829"/>
            <a:ext cx="2988526" cy="430887"/>
          </a:xfrm>
          <a:prstGeom prst="rect">
            <a:avLst/>
          </a:prstGeom>
          <a:noFill/>
        </p:spPr>
        <p:txBody>
          <a:bodyPr wrap="square" rtlCol="0">
            <a:spAutoFit/>
          </a:bodyPr>
          <a:lstStyle/>
          <a:p>
            <a:r>
              <a:rPr lang="nl-NL" sz="2200" b="1" dirty="0">
                <a:solidFill>
                  <a:srgbClr val="000000"/>
                </a:solidFill>
                <a:latin typeface="Avenir Next Medium" panose="020B0603020202020204" pitchFamily="34" charset="0"/>
              </a:rPr>
              <a:t>genderidentiteit</a:t>
            </a:r>
            <a:endParaRPr lang="nl-BE" sz="2200" b="1" dirty="0">
              <a:solidFill>
                <a:srgbClr val="000000"/>
              </a:solidFill>
              <a:latin typeface="Avenir Next Medium" panose="020B0603020202020204" pitchFamily="34" charset="0"/>
            </a:endParaRPr>
          </a:p>
        </p:txBody>
      </p:sp>
      <p:sp>
        <p:nvSpPr>
          <p:cNvPr id="45" name="Tekstvak 44">
            <a:extLst>
              <a:ext uri="{FF2B5EF4-FFF2-40B4-BE49-F238E27FC236}">
                <a16:creationId xmlns:a16="http://schemas.microsoft.com/office/drawing/2014/main" id="{37628D94-2F90-5344-6B47-F8A6E61352CE}"/>
              </a:ext>
            </a:extLst>
          </p:cNvPr>
          <p:cNvSpPr txBox="1"/>
          <p:nvPr/>
        </p:nvSpPr>
        <p:spPr>
          <a:xfrm>
            <a:off x="7822176" y="4580213"/>
            <a:ext cx="1826235" cy="430887"/>
          </a:xfrm>
          <a:prstGeom prst="rect">
            <a:avLst/>
          </a:prstGeom>
          <a:noFill/>
        </p:spPr>
        <p:txBody>
          <a:bodyPr wrap="square" rtlCol="0">
            <a:spAutoFit/>
          </a:bodyPr>
          <a:lstStyle/>
          <a:p>
            <a:r>
              <a:rPr lang="nl-NL" sz="2200" b="1" dirty="0">
                <a:solidFill>
                  <a:srgbClr val="000000"/>
                </a:solidFill>
                <a:latin typeface="Avenir Next Medium" panose="020B0603020202020204" pitchFamily="34" charset="0"/>
              </a:rPr>
              <a:t>taal</a:t>
            </a:r>
            <a:endParaRPr lang="nl-BE" sz="2200" b="1" dirty="0">
              <a:solidFill>
                <a:srgbClr val="000000"/>
              </a:solidFill>
              <a:latin typeface="Avenir Next Medium" panose="020B0603020202020204" pitchFamily="34" charset="0"/>
            </a:endParaRPr>
          </a:p>
        </p:txBody>
      </p:sp>
      <p:sp>
        <p:nvSpPr>
          <p:cNvPr id="48" name="Tekstvak 47">
            <a:extLst>
              <a:ext uri="{FF2B5EF4-FFF2-40B4-BE49-F238E27FC236}">
                <a16:creationId xmlns:a16="http://schemas.microsoft.com/office/drawing/2014/main" id="{0172A4D2-61C0-E29A-BABF-086FC4EDC625}"/>
              </a:ext>
            </a:extLst>
          </p:cNvPr>
          <p:cNvSpPr txBox="1"/>
          <p:nvPr/>
        </p:nvSpPr>
        <p:spPr>
          <a:xfrm>
            <a:off x="7650149" y="5613612"/>
            <a:ext cx="1753696" cy="430887"/>
          </a:xfrm>
          <a:prstGeom prst="rect">
            <a:avLst/>
          </a:prstGeom>
          <a:noFill/>
        </p:spPr>
        <p:txBody>
          <a:bodyPr wrap="square" rtlCol="0">
            <a:spAutoFit/>
          </a:bodyPr>
          <a:lstStyle/>
          <a:p>
            <a:r>
              <a:rPr lang="nl-NL" sz="2200" b="1" dirty="0">
                <a:solidFill>
                  <a:srgbClr val="000000"/>
                </a:solidFill>
                <a:latin typeface="Avenir Next Medium" panose="020B0603020202020204" pitchFamily="34" charset="0"/>
              </a:rPr>
              <a:t>huidskleur</a:t>
            </a:r>
            <a:endParaRPr lang="nl-BE" sz="2200" b="1" dirty="0">
              <a:solidFill>
                <a:srgbClr val="000000"/>
              </a:solidFill>
              <a:latin typeface="Avenir Next Medium" panose="020B0603020202020204" pitchFamily="34" charset="0"/>
            </a:endParaRPr>
          </a:p>
        </p:txBody>
      </p:sp>
      <p:sp>
        <p:nvSpPr>
          <p:cNvPr id="49" name="Tekstvak 48">
            <a:extLst>
              <a:ext uri="{FF2B5EF4-FFF2-40B4-BE49-F238E27FC236}">
                <a16:creationId xmlns:a16="http://schemas.microsoft.com/office/drawing/2014/main" id="{35A89A85-CD57-8C9F-831E-E8F4A1575F4F}"/>
              </a:ext>
            </a:extLst>
          </p:cNvPr>
          <p:cNvSpPr txBox="1"/>
          <p:nvPr/>
        </p:nvSpPr>
        <p:spPr>
          <a:xfrm>
            <a:off x="5376846" y="5699812"/>
            <a:ext cx="1296803" cy="430887"/>
          </a:xfrm>
          <a:prstGeom prst="rect">
            <a:avLst/>
          </a:prstGeom>
          <a:noFill/>
        </p:spPr>
        <p:txBody>
          <a:bodyPr wrap="square" rtlCol="0">
            <a:spAutoFit/>
          </a:bodyPr>
          <a:lstStyle/>
          <a:p>
            <a:r>
              <a:rPr lang="nl-NL" sz="2200" b="1" dirty="0">
                <a:solidFill>
                  <a:srgbClr val="000000"/>
                </a:solidFill>
                <a:latin typeface="Avenir Next Medium" panose="020B0603020202020204" pitchFamily="34" charset="0"/>
              </a:rPr>
              <a:t>cultuur</a:t>
            </a:r>
            <a:endParaRPr lang="nl-BE" sz="2200" b="1" dirty="0">
              <a:solidFill>
                <a:srgbClr val="000000"/>
              </a:solidFill>
              <a:latin typeface="Avenir Next Medium" panose="020B0603020202020204" pitchFamily="34" charset="0"/>
            </a:endParaRPr>
          </a:p>
        </p:txBody>
      </p:sp>
      <p:sp>
        <p:nvSpPr>
          <p:cNvPr id="50" name="Tekstvak 49">
            <a:extLst>
              <a:ext uri="{FF2B5EF4-FFF2-40B4-BE49-F238E27FC236}">
                <a16:creationId xmlns:a16="http://schemas.microsoft.com/office/drawing/2014/main" id="{5DBB91C8-46B9-5192-BBE6-181B8E4ED467}"/>
              </a:ext>
            </a:extLst>
          </p:cNvPr>
          <p:cNvSpPr txBox="1"/>
          <p:nvPr/>
        </p:nvSpPr>
        <p:spPr>
          <a:xfrm>
            <a:off x="3603263" y="4957213"/>
            <a:ext cx="1959022" cy="430887"/>
          </a:xfrm>
          <a:prstGeom prst="rect">
            <a:avLst/>
          </a:prstGeom>
          <a:noFill/>
        </p:spPr>
        <p:txBody>
          <a:bodyPr wrap="square" rtlCol="0">
            <a:spAutoFit/>
          </a:bodyPr>
          <a:lstStyle/>
          <a:p>
            <a:r>
              <a:rPr lang="nl-NL" sz="2200" b="1" dirty="0">
                <a:solidFill>
                  <a:srgbClr val="000000"/>
                </a:solidFill>
                <a:latin typeface="Avenir Next Medium" panose="020B0603020202020204" pitchFamily="34" charset="0"/>
              </a:rPr>
              <a:t>handicap</a:t>
            </a:r>
            <a:endParaRPr lang="nl-BE" sz="2200" b="1" dirty="0">
              <a:solidFill>
                <a:srgbClr val="000000"/>
              </a:solidFill>
              <a:latin typeface="Avenir Next Medium" panose="020B0603020202020204" pitchFamily="34" charset="0"/>
            </a:endParaRPr>
          </a:p>
        </p:txBody>
      </p:sp>
      <p:sp>
        <p:nvSpPr>
          <p:cNvPr id="51" name="Tekstvak 50">
            <a:extLst>
              <a:ext uri="{FF2B5EF4-FFF2-40B4-BE49-F238E27FC236}">
                <a16:creationId xmlns:a16="http://schemas.microsoft.com/office/drawing/2014/main" id="{A87FB258-DD3A-8FAE-E388-72C1AB64FA2F}"/>
              </a:ext>
            </a:extLst>
          </p:cNvPr>
          <p:cNvSpPr txBox="1"/>
          <p:nvPr/>
        </p:nvSpPr>
        <p:spPr>
          <a:xfrm>
            <a:off x="471364" y="3931763"/>
            <a:ext cx="3611773" cy="430887"/>
          </a:xfrm>
          <a:prstGeom prst="rect">
            <a:avLst/>
          </a:prstGeom>
          <a:noFill/>
        </p:spPr>
        <p:txBody>
          <a:bodyPr wrap="square" rtlCol="0">
            <a:spAutoFit/>
          </a:bodyPr>
          <a:lstStyle/>
          <a:p>
            <a:r>
              <a:rPr lang="nl-NL" sz="2200" b="1" dirty="0">
                <a:solidFill>
                  <a:srgbClr val="000000"/>
                </a:solidFill>
                <a:latin typeface="Avenir Next Medium" panose="020B0603020202020204" pitchFamily="34" charset="0"/>
              </a:rPr>
              <a:t>gebeurtenissen in je leven</a:t>
            </a:r>
            <a:endParaRPr lang="nl-BE" sz="2200" b="1" dirty="0">
              <a:solidFill>
                <a:srgbClr val="000000"/>
              </a:solidFill>
              <a:latin typeface="Avenir Next Medium" panose="020B0603020202020204" pitchFamily="34" charset="0"/>
            </a:endParaRPr>
          </a:p>
        </p:txBody>
      </p:sp>
      <p:sp>
        <p:nvSpPr>
          <p:cNvPr id="53" name="Tekstvak 52">
            <a:extLst>
              <a:ext uri="{FF2B5EF4-FFF2-40B4-BE49-F238E27FC236}">
                <a16:creationId xmlns:a16="http://schemas.microsoft.com/office/drawing/2014/main" id="{DDE3749C-D05E-A0A8-D5BF-B051D93984F1}"/>
              </a:ext>
            </a:extLst>
          </p:cNvPr>
          <p:cNvSpPr txBox="1"/>
          <p:nvPr/>
        </p:nvSpPr>
        <p:spPr>
          <a:xfrm>
            <a:off x="1433888" y="2984362"/>
            <a:ext cx="1918010" cy="430887"/>
          </a:xfrm>
          <a:prstGeom prst="rect">
            <a:avLst/>
          </a:prstGeom>
          <a:noFill/>
        </p:spPr>
        <p:txBody>
          <a:bodyPr wrap="square" rtlCol="0">
            <a:spAutoFit/>
          </a:bodyPr>
          <a:lstStyle/>
          <a:p>
            <a:r>
              <a:rPr lang="nl-NL" sz="2200" b="1" dirty="0">
                <a:solidFill>
                  <a:srgbClr val="000000"/>
                </a:solidFill>
                <a:latin typeface="Avenir Next Medium" panose="020B0603020202020204" pitchFamily="34" charset="0"/>
              </a:rPr>
              <a:t>leeftijd</a:t>
            </a:r>
            <a:endParaRPr lang="nl-BE" sz="2200" b="1" dirty="0">
              <a:solidFill>
                <a:srgbClr val="000000"/>
              </a:solidFill>
              <a:latin typeface="Avenir Next Medium" panose="020B0603020202020204" pitchFamily="34" charset="0"/>
            </a:endParaRPr>
          </a:p>
        </p:txBody>
      </p:sp>
    </p:spTree>
    <p:extLst>
      <p:ext uri="{BB962C8B-B14F-4D97-AF65-F5344CB8AC3E}">
        <p14:creationId xmlns:p14="http://schemas.microsoft.com/office/powerpoint/2010/main" val="674534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Rechte verbindingslijn met pijl 19">
            <a:extLst>
              <a:ext uri="{FF2B5EF4-FFF2-40B4-BE49-F238E27FC236}">
                <a16:creationId xmlns:a16="http://schemas.microsoft.com/office/drawing/2014/main" id="{CD7A76D1-E427-419C-97FD-DD4446F3E862}"/>
              </a:ext>
            </a:extLst>
          </p:cNvPr>
          <p:cNvCxnSpPr>
            <a:cxnSpLocks/>
          </p:cNvCxnSpPr>
          <p:nvPr/>
        </p:nvCxnSpPr>
        <p:spPr>
          <a:xfrm>
            <a:off x="5974730" y="1137066"/>
            <a:ext cx="0" cy="939562"/>
          </a:xfrm>
          <a:prstGeom prst="straightConnector1">
            <a:avLst/>
          </a:prstGeom>
          <a:ln>
            <a:solidFill>
              <a:srgbClr val="65BAE1"/>
            </a:solidFill>
          </a:ln>
        </p:spPr>
        <p:style>
          <a:lnRef idx="3">
            <a:schemeClr val="dk1"/>
          </a:lnRef>
          <a:fillRef idx="0">
            <a:schemeClr val="dk1"/>
          </a:fillRef>
          <a:effectRef idx="2">
            <a:schemeClr val="dk1"/>
          </a:effectRef>
          <a:fontRef idx="minor">
            <a:schemeClr val="tx1"/>
          </a:fontRef>
        </p:style>
      </p:cxnSp>
      <p:cxnSp>
        <p:nvCxnSpPr>
          <p:cNvPr id="21" name="Rechte verbindingslijn met pijl 20">
            <a:extLst>
              <a:ext uri="{FF2B5EF4-FFF2-40B4-BE49-F238E27FC236}">
                <a16:creationId xmlns:a16="http://schemas.microsoft.com/office/drawing/2014/main" id="{2F52DEB6-0DF4-4B2A-A37D-B2AFF0D32807}"/>
              </a:ext>
            </a:extLst>
          </p:cNvPr>
          <p:cNvCxnSpPr/>
          <p:nvPr/>
        </p:nvCxnSpPr>
        <p:spPr>
          <a:xfrm flipH="1">
            <a:off x="6611598" y="1009025"/>
            <a:ext cx="1111770" cy="1411573"/>
          </a:xfrm>
          <a:prstGeom prst="straightConnector1">
            <a:avLst/>
          </a:prstGeom>
          <a:ln>
            <a:solidFill>
              <a:srgbClr val="65BAE1"/>
            </a:solidFill>
          </a:ln>
        </p:spPr>
        <p:style>
          <a:lnRef idx="3">
            <a:schemeClr val="dk1"/>
          </a:lnRef>
          <a:fillRef idx="0">
            <a:schemeClr val="dk1"/>
          </a:fillRef>
          <a:effectRef idx="2">
            <a:schemeClr val="dk1"/>
          </a:effectRef>
          <a:fontRef idx="minor">
            <a:schemeClr val="tx1"/>
          </a:fontRef>
        </p:style>
      </p:cxnSp>
      <p:cxnSp>
        <p:nvCxnSpPr>
          <p:cNvPr id="22" name="Rechte verbindingslijn met pijl 21">
            <a:extLst>
              <a:ext uri="{FF2B5EF4-FFF2-40B4-BE49-F238E27FC236}">
                <a16:creationId xmlns:a16="http://schemas.microsoft.com/office/drawing/2014/main" id="{71076FEB-05FF-486E-A29A-234B65B49ED6}"/>
              </a:ext>
            </a:extLst>
          </p:cNvPr>
          <p:cNvCxnSpPr>
            <a:cxnSpLocks/>
          </p:cNvCxnSpPr>
          <p:nvPr/>
        </p:nvCxnSpPr>
        <p:spPr>
          <a:xfrm flipH="1">
            <a:off x="6866899" y="2182761"/>
            <a:ext cx="1360388" cy="568090"/>
          </a:xfrm>
          <a:prstGeom prst="straightConnector1">
            <a:avLst/>
          </a:prstGeom>
          <a:ln>
            <a:solidFill>
              <a:srgbClr val="65BAE1"/>
            </a:solidFill>
          </a:ln>
        </p:spPr>
        <p:style>
          <a:lnRef idx="3">
            <a:schemeClr val="dk1"/>
          </a:lnRef>
          <a:fillRef idx="0">
            <a:schemeClr val="dk1"/>
          </a:fillRef>
          <a:effectRef idx="2">
            <a:schemeClr val="dk1"/>
          </a:effectRef>
          <a:fontRef idx="minor">
            <a:schemeClr val="tx1"/>
          </a:fontRef>
        </p:style>
      </p:cxnSp>
      <p:cxnSp>
        <p:nvCxnSpPr>
          <p:cNvPr id="23" name="Rechte verbindingslijn met pijl 22">
            <a:extLst>
              <a:ext uri="{FF2B5EF4-FFF2-40B4-BE49-F238E27FC236}">
                <a16:creationId xmlns:a16="http://schemas.microsoft.com/office/drawing/2014/main" id="{1F533995-5509-4E24-948D-81064E13769F}"/>
              </a:ext>
            </a:extLst>
          </p:cNvPr>
          <p:cNvCxnSpPr>
            <a:cxnSpLocks/>
          </p:cNvCxnSpPr>
          <p:nvPr/>
        </p:nvCxnSpPr>
        <p:spPr>
          <a:xfrm flipV="1">
            <a:off x="6833931" y="3237256"/>
            <a:ext cx="1295308" cy="130434"/>
          </a:xfrm>
          <a:prstGeom prst="straightConnector1">
            <a:avLst/>
          </a:prstGeom>
          <a:ln>
            <a:solidFill>
              <a:srgbClr val="65BAE1"/>
            </a:solidFill>
          </a:ln>
        </p:spPr>
        <p:style>
          <a:lnRef idx="3">
            <a:schemeClr val="dk1"/>
          </a:lnRef>
          <a:fillRef idx="0">
            <a:schemeClr val="dk1"/>
          </a:fillRef>
          <a:effectRef idx="2">
            <a:schemeClr val="dk1"/>
          </a:effectRef>
          <a:fontRef idx="minor">
            <a:schemeClr val="tx1"/>
          </a:fontRef>
        </p:style>
      </p:cxnSp>
      <p:cxnSp>
        <p:nvCxnSpPr>
          <p:cNvPr id="24" name="Rechte verbindingslijn met pijl 23">
            <a:extLst>
              <a:ext uri="{FF2B5EF4-FFF2-40B4-BE49-F238E27FC236}">
                <a16:creationId xmlns:a16="http://schemas.microsoft.com/office/drawing/2014/main" id="{27CF14ED-815B-4983-B067-4D86658480AB}"/>
              </a:ext>
            </a:extLst>
          </p:cNvPr>
          <p:cNvCxnSpPr>
            <a:cxnSpLocks/>
          </p:cNvCxnSpPr>
          <p:nvPr/>
        </p:nvCxnSpPr>
        <p:spPr>
          <a:xfrm>
            <a:off x="6783357" y="3753403"/>
            <a:ext cx="1484563" cy="262258"/>
          </a:xfrm>
          <a:prstGeom prst="straightConnector1">
            <a:avLst/>
          </a:prstGeom>
          <a:ln>
            <a:solidFill>
              <a:srgbClr val="65BAE1"/>
            </a:solidFill>
          </a:ln>
        </p:spPr>
        <p:style>
          <a:lnRef idx="3">
            <a:schemeClr val="dk1"/>
          </a:lnRef>
          <a:fillRef idx="0">
            <a:schemeClr val="dk1"/>
          </a:fillRef>
          <a:effectRef idx="2">
            <a:schemeClr val="dk1"/>
          </a:effectRef>
          <a:fontRef idx="minor">
            <a:schemeClr val="tx1"/>
          </a:fontRef>
        </p:style>
      </p:cxnSp>
      <p:cxnSp>
        <p:nvCxnSpPr>
          <p:cNvPr id="25" name="Rechte verbindingslijn met pijl 24">
            <a:extLst>
              <a:ext uri="{FF2B5EF4-FFF2-40B4-BE49-F238E27FC236}">
                <a16:creationId xmlns:a16="http://schemas.microsoft.com/office/drawing/2014/main" id="{5E41820C-C25A-4016-A254-48F52A7C4697}"/>
              </a:ext>
            </a:extLst>
          </p:cNvPr>
          <p:cNvCxnSpPr>
            <a:cxnSpLocks/>
          </p:cNvCxnSpPr>
          <p:nvPr/>
        </p:nvCxnSpPr>
        <p:spPr>
          <a:xfrm>
            <a:off x="6611598" y="4133008"/>
            <a:ext cx="1048738" cy="596876"/>
          </a:xfrm>
          <a:prstGeom prst="straightConnector1">
            <a:avLst/>
          </a:prstGeom>
          <a:ln>
            <a:solidFill>
              <a:srgbClr val="65BAE1"/>
            </a:solidFill>
          </a:ln>
        </p:spPr>
        <p:style>
          <a:lnRef idx="3">
            <a:schemeClr val="dk1"/>
          </a:lnRef>
          <a:fillRef idx="0">
            <a:schemeClr val="dk1"/>
          </a:fillRef>
          <a:effectRef idx="2">
            <a:schemeClr val="dk1"/>
          </a:effectRef>
          <a:fontRef idx="minor">
            <a:schemeClr val="tx1"/>
          </a:fontRef>
        </p:style>
      </p:cxnSp>
      <p:cxnSp>
        <p:nvCxnSpPr>
          <p:cNvPr id="26" name="Rechte verbindingslijn met pijl 25">
            <a:extLst>
              <a:ext uri="{FF2B5EF4-FFF2-40B4-BE49-F238E27FC236}">
                <a16:creationId xmlns:a16="http://schemas.microsoft.com/office/drawing/2014/main" id="{4BBCB68A-A195-429A-9828-87EC93B98749}"/>
              </a:ext>
            </a:extLst>
          </p:cNvPr>
          <p:cNvCxnSpPr>
            <a:cxnSpLocks/>
          </p:cNvCxnSpPr>
          <p:nvPr/>
        </p:nvCxnSpPr>
        <p:spPr>
          <a:xfrm>
            <a:off x="6451546" y="4434121"/>
            <a:ext cx="1126175" cy="1265691"/>
          </a:xfrm>
          <a:prstGeom prst="straightConnector1">
            <a:avLst/>
          </a:prstGeom>
          <a:ln>
            <a:solidFill>
              <a:srgbClr val="65BAE1"/>
            </a:solidFill>
          </a:ln>
        </p:spPr>
        <p:style>
          <a:lnRef idx="3">
            <a:schemeClr val="dk1"/>
          </a:lnRef>
          <a:fillRef idx="0">
            <a:schemeClr val="dk1"/>
          </a:fillRef>
          <a:effectRef idx="2">
            <a:schemeClr val="dk1"/>
          </a:effectRef>
          <a:fontRef idx="minor">
            <a:schemeClr val="tx1"/>
          </a:fontRef>
        </p:style>
      </p:cxnSp>
      <p:cxnSp>
        <p:nvCxnSpPr>
          <p:cNvPr id="27" name="Rechte verbindingslijn met pijl 26">
            <a:extLst>
              <a:ext uri="{FF2B5EF4-FFF2-40B4-BE49-F238E27FC236}">
                <a16:creationId xmlns:a16="http://schemas.microsoft.com/office/drawing/2014/main" id="{3BDA9A53-DC5A-4478-97F1-1F6635BE8F88}"/>
              </a:ext>
            </a:extLst>
          </p:cNvPr>
          <p:cNvCxnSpPr/>
          <p:nvPr/>
        </p:nvCxnSpPr>
        <p:spPr>
          <a:xfrm flipH="1">
            <a:off x="5969049" y="4350698"/>
            <a:ext cx="1" cy="1349114"/>
          </a:xfrm>
          <a:prstGeom prst="straightConnector1">
            <a:avLst/>
          </a:prstGeom>
          <a:ln>
            <a:solidFill>
              <a:srgbClr val="65BAE1"/>
            </a:solidFill>
          </a:ln>
        </p:spPr>
        <p:style>
          <a:lnRef idx="3">
            <a:schemeClr val="dk1"/>
          </a:lnRef>
          <a:fillRef idx="0">
            <a:schemeClr val="dk1"/>
          </a:fillRef>
          <a:effectRef idx="2">
            <a:schemeClr val="dk1"/>
          </a:effectRef>
          <a:fontRef idx="minor">
            <a:schemeClr val="tx1"/>
          </a:fontRef>
        </p:style>
      </p:cxnSp>
      <p:cxnSp>
        <p:nvCxnSpPr>
          <p:cNvPr id="28" name="Rechte verbindingslijn met pijl 27">
            <a:extLst>
              <a:ext uri="{FF2B5EF4-FFF2-40B4-BE49-F238E27FC236}">
                <a16:creationId xmlns:a16="http://schemas.microsoft.com/office/drawing/2014/main" id="{13E1B615-4C8E-4DFC-BC7B-DFFB97E6BA86}"/>
              </a:ext>
            </a:extLst>
          </p:cNvPr>
          <p:cNvCxnSpPr>
            <a:cxnSpLocks/>
          </p:cNvCxnSpPr>
          <p:nvPr/>
        </p:nvCxnSpPr>
        <p:spPr>
          <a:xfrm flipH="1">
            <a:off x="4925985" y="4294182"/>
            <a:ext cx="489325" cy="563099"/>
          </a:xfrm>
          <a:prstGeom prst="straightConnector1">
            <a:avLst/>
          </a:prstGeom>
          <a:ln>
            <a:solidFill>
              <a:srgbClr val="65BAE1"/>
            </a:solidFill>
          </a:ln>
        </p:spPr>
        <p:style>
          <a:lnRef idx="3">
            <a:schemeClr val="dk1"/>
          </a:lnRef>
          <a:fillRef idx="0">
            <a:schemeClr val="dk1"/>
          </a:fillRef>
          <a:effectRef idx="2">
            <a:schemeClr val="dk1"/>
          </a:effectRef>
          <a:fontRef idx="minor">
            <a:schemeClr val="tx1"/>
          </a:fontRef>
        </p:style>
      </p:cxnSp>
      <p:cxnSp>
        <p:nvCxnSpPr>
          <p:cNvPr id="29" name="Rechte verbindingslijn met pijl 28">
            <a:extLst>
              <a:ext uri="{FF2B5EF4-FFF2-40B4-BE49-F238E27FC236}">
                <a16:creationId xmlns:a16="http://schemas.microsoft.com/office/drawing/2014/main" id="{332BEFCE-6B64-4AC2-B3FD-C1DD66086FA3}"/>
              </a:ext>
            </a:extLst>
          </p:cNvPr>
          <p:cNvCxnSpPr/>
          <p:nvPr/>
        </p:nvCxnSpPr>
        <p:spPr>
          <a:xfrm flipH="1">
            <a:off x="4000895" y="3672520"/>
            <a:ext cx="1211704" cy="374755"/>
          </a:xfrm>
          <a:prstGeom prst="straightConnector1">
            <a:avLst/>
          </a:prstGeom>
          <a:ln>
            <a:solidFill>
              <a:srgbClr val="65BAE1"/>
            </a:solidFill>
          </a:ln>
        </p:spPr>
        <p:style>
          <a:lnRef idx="3">
            <a:schemeClr val="dk1"/>
          </a:lnRef>
          <a:fillRef idx="0">
            <a:schemeClr val="dk1"/>
          </a:fillRef>
          <a:effectRef idx="2">
            <a:schemeClr val="dk1"/>
          </a:effectRef>
          <a:fontRef idx="minor">
            <a:schemeClr val="tx1"/>
          </a:fontRef>
        </p:style>
      </p:cxnSp>
      <p:cxnSp>
        <p:nvCxnSpPr>
          <p:cNvPr id="30" name="Rechte verbindingslijn met pijl 29">
            <a:extLst>
              <a:ext uri="{FF2B5EF4-FFF2-40B4-BE49-F238E27FC236}">
                <a16:creationId xmlns:a16="http://schemas.microsoft.com/office/drawing/2014/main" id="{D3F2D8A9-7031-4478-B47D-ED1FB6220920}"/>
              </a:ext>
            </a:extLst>
          </p:cNvPr>
          <p:cNvCxnSpPr/>
          <p:nvPr/>
        </p:nvCxnSpPr>
        <p:spPr>
          <a:xfrm flipV="1">
            <a:off x="2604059" y="3181293"/>
            <a:ext cx="2435900" cy="1"/>
          </a:xfrm>
          <a:prstGeom prst="straightConnector1">
            <a:avLst/>
          </a:prstGeom>
          <a:ln>
            <a:solidFill>
              <a:srgbClr val="65BAE1"/>
            </a:solidFill>
          </a:ln>
        </p:spPr>
        <p:style>
          <a:lnRef idx="3">
            <a:schemeClr val="dk1"/>
          </a:lnRef>
          <a:fillRef idx="0">
            <a:schemeClr val="dk1"/>
          </a:fillRef>
          <a:effectRef idx="2">
            <a:schemeClr val="dk1"/>
          </a:effectRef>
          <a:fontRef idx="minor">
            <a:schemeClr val="tx1"/>
          </a:fontRef>
        </p:style>
      </p:cxnSp>
      <p:cxnSp>
        <p:nvCxnSpPr>
          <p:cNvPr id="31" name="Rechte verbindingslijn met pijl 30">
            <a:extLst>
              <a:ext uri="{FF2B5EF4-FFF2-40B4-BE49-F238E27FC236}">
                <a16:creationId xmlns:a16="http://schemas.microsoft.com/office/drawing/2014/main" id="{560AAEEA-65B7-4CA2-85FD-13A1B821B7F2}"/>
              </a:ext>
            </a:extLst>
          </p:cNvPr>
          <p:cNvCxnSpPr>
            <a:cxnSpLocks/>
          </p:cNvCxnSpPr>
          <p:nvPr/>
        </p:nvCxnSpPr>
        <p:spPr>
          <a:xfrm>
            <a:off x="3206307" y="2190640"/>
            <a:ext cx="1833652" cy="473732"/>
          </a:xfrm>
          <a:prstGeom prst="straightConnector1">
            <a:avLst/>
          </a:prstGeom>
          <a:ln>
            <a:solidFill>
              <a:srgbClr val="65BAE1"/>
            </a:solidFill>
          </a:ln>
        </p:spPr>
        <p:style>
          <a:lnRef idx="3">
            <a:schemeClr val="dk1"/>
          </a:lnRef>
          <a:fillRef idx="0">
            <a:schemeClr val="dk1"/>
          </a:fillRef>
          <a:effectRef idx="2">
            <a:schemeClr val="dk1"/>
          </a:effectRef>
          <a:fontRef idx="minor">
            <a:schemeClr val="tx1"/>
          </a:fontRef>
        </p:style>
      </p:cxnSp>
      <p:cxnSp>
        <p:nvCxnSpPr>
          <p:cNvPr id="32" name="Rechte verbindingslijn met pijl 31">
            <a:extLst>
              <a:ext uri="{FF2B5EF4-FFF2-40B4-BE49-F238E27FC236}">
                <a16:creationId xmlns:a16="http://schemas.microsoft.com/office/drawing/2014/main" id="{5B29493C-8491-46FC-9851-4C6CA9B0D7A2}"/>
              </a:ext>
            </a:extLst>
          </p:cNvPr>
          <p:cNvCxnSpPr>
            <a:cxnSpLocks/>
          </p:cNvCxnSpPr>
          <p:nvPr/>
        </p:nvCxnSpPr>
        <p:spPr>
          <a:xfrm>
            <a:off x="4675973" y="1559573"/>
            <a:ext cx="739337" cy="857122"/>
          </a:xfrm>
          <a:prstGeom prst="straightConnector1">
            <a:avLst/>
          </a:prstGeom>
          <a:ln>
            <a:solidFill>
              <a:srgbClr val="65BAE1"/>
            </a:solidFill>
          </a:ln>
        </p:spPr>
        <p:style>
          <a:lnRef idx="3">
            <a:schemeClr val="dk1"/>
          </a:lnRef>
          <a:fillRef idx="0">
            <a:schemeClr val="dk1"/>
          </a:fillRef>
          <a:effectRef idx="2">
            <a:schemeClr val="dk1"/>
          </a:effectRef>
          <a:fontRef idx="minor">
            <a:schemeClr val="tx1"/>
          </a:fontRef>
        </p:style>
      </p:cxnSp>
      <p:pic>
        <p:nvPicPr>
          <p:cNvPr id="34" name="Afbeelding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7402" y="2343675"/>
            <a:ext cx="1774657" cy="1774657"/>
          </a:xfrm>
          <a:prstGeom prst="rect">
            <a:avLst/>
          </a:prstGeom>
        </p:spPr>
      </p:pic>
      <p:sp>
        <p:nvSpPr>
          <p:cNvPr id="4" name="Tekstvak 3">
            <a:extLst>
              <a:ext uri="{FF2B5EF4-FFF2-40B4-BE49-F238E27FC236}">
                <a16:creationId xmlns:a16="http://schemas.microsoft.com/office/drawing/2014/main" id="{D6CBC9ED-3969-879C-EFC0-89DA32A50F09}"/>
              </a:ext>
            </a:extLst>
          </p:cNvPr>
          <p:cNvSpPr txBox="1"/>
          <p:nvPr/>
        </p:nvSpPr>
        <p:spPr>
          <a:xfrm>
            <a:off x="2392893" y="1082855"/>
            <a:ext cx="2369918" cy="430887"/>
          </a:xfrm>
          <a:prstGeom prst="rect">
            <a:avLst/>
          </a:prstGeom>
          <a:noFill/>
        </p:spPr>
        <p:txBody>
          <a:bodyPr wrap="square" rtlCol="0">
            <a:spAutoFit/>
          </a:bodyPr>
          <a:lstStyle/>
          <a:p>
            <a:r>
              <a:rPr lang="nl-NL" sz="2200" b="1" dirty="0">
                <a:solidFill>
                  <a:srgbClr val="000000"/>
                </a:solidFill>
                <a:latin typeface="Avenir Next Medium" panose="020B0603020202020204" pitchFamily="34" charset="0"/>
              </a:rPr>
              <a:t>etnische afkomst</a:t>
            </a:r>
            <a:endParaRPr lang="nl-BE" sz="2200" b="1" dirty="0">
              <a:solidFill>
                <a:srgbClr val="000000"/>
              </a:solidFill>
              <a:latin typeface="Avenir Next Medium" panose="020B0603020202020204" pitchFamily="34" charset="0"/>
            </a:endParaRPr>
          </a:p>
        </p:txBody>
      </p:sp>
      <p:sp>
        <p:nvSpPr>
          <p:cNvPr id="7" name="Tekstvak 6">
            <a:extLst>
              <a:ext uri="{FF2B5EF4-FFF2-40B4-BE49-F238E27FC236}">
                <a16:creationId xmlns:a16="http://schemas.microsoft.com/office/drawing/2014/main" id="{96563A9B-AA5D-0182-AF43-C246F9E98EB6}"/>
              </a:ext>
            </a:extLst>
          </p:cNvPr>
          <p:cNvSpPr txBox="1"/>
          <p:nvPr/>
        </p:nvSpPr>
        <p:spPr>
          <a:xfrm>
            <a:off x="574285" y="1891637"/>
            <a:ext cx="2813831" cy="430887"/>
          </a:xfrm>
          <a:prstGeom prst="rect">
            <a:avLst/>
          </a:prstGeom>
          <a:noFill/>
        </p:spPr>
        <p:txBody>
          <a:bodyPr wrap="square" rtlCol="0">
            <a:spAutoFit/>
          </a:bodyPr>
          <a:lstStyle/>
          <a:p>
            <a:r>
              <a:rPr lang="nl-NL" sz="2200" b="1" dirty="0">
                <a:solidFill>
                  <a:srgbClr val="65BAE1"/>
                </a:solidFill>
                <a:latin typeface="Avenir Next Medium" panose="020B0603020202020204" pitchFamily="34" charset="0"/>
              </a:rPr>
              <a:t>seksuele oriëntatie</a:t>
            </a:r>
            <a:endParaRPr lang="nl-BE" sz="2200" b="1" dirty="0">
              <a:solidFill>
                <a:srgbClr val="65BAE1"/>
              </a:solidFill>
              <a:latin typeface="Avenir Next Medium" panose="020B0603020202020204" pitchFamily="34" charset="0"/>
            </a:endParaRPr>
          </a:p>
        </p:txBody>
      </p:sp>
      <p:sp>
        <p:nvSpPr>
          <p:cNvPr id="35" name="Tekstvak 34">
            <a:extLst>
              <a:ext uri="{FF2B5EF4-FFF2-40B4-BE49-F238E27FC236}">
                <a16:creationId xmlns:a16="http://schemas.microsoft.com/office/drawing/2014/main" id="{D4DB7055-305E-754C-6D77-B0584311DBC5}"/>
              </a:ext>
            </a:extLst>
          </p:cNvPr>
          <p:cNvSpPr txBox="1"/>
          <p:nvPr/>
        </p:nvSpPr>
        <p:spPr>
          <a:xfrm>
            <a:off x="5447518" y="469585"/>
            <a:ext cx="1335839" cy="430887"/>
          </a:xfrm>
          <a:prstGeom prst="rect">
            <a:avLst/>
          </a:prstGeom>
          <a:noFill/>
        </p:spPr>
        <p:txBody>
          <a:bodyPr wrap="square" rtlCol="0">
            <a:spAutoFit/>
          </a:bodyPr>
          <a:lstStyle/>
          <a:p>
            <a:r>
              <a:rPr lang="nl-NL" sz="2200" b="1" dirty="0">
                <a:solidFill>
                  <a:srgbClr val="000000"/>
                </a:solidFill>
                <a:latin typeface="Avenir Next Medium" panose="020B0603020202020204" pitchFamily="34" charset="0"/>
              </a:rPr>
              <a:t>religie</a:t>
            </a:r>
            <a:endParaRPr lang="nl-BE" sz="2200" b="1" dirty="0">
              <a:solidFill>
                <a:srgbClr val="000000"/>
              </a:solidFill>
              <a:latin typeface="Avenir Next Medium" panose="020B0603020202020204" pitchFamily="34" charset="0"/>
            </a:endParaRPr>
          </a:p>
        </p:txBody>
      </p:sp>
      <p:sp>
        <p:nvSpPr>
          <p:cNvPr id="36" name="Tekstvak 35">
            <a:extLst>
              <a:ext uri="{FF2B5EF4-FFF2-40B4-BE49-F238E27FC236}">
                <a16:creationId xmlns:a16="http://schemas.microsoft.com/office/drawing/2014/main" id="{566D2768-7E9D-50A4-AC91-58723409439B}"/>
              </a:ext>
            </a:extLst>
          </p:cNvPr>
          <p:cNvSpPr txBox="1"/>
          <p:nvPr/>
        </p:nvSpPr>
        <p:spPr>
          <a:xfrm>
            <a:off x="7723368" y="487064"/>
            <a:ext cx="2543175" cy="430887"/>
          </a:xfrm>
          <a:prstGeom prst="rect">
            <a:avLst/>
          </a:prstGeom>
          <a:noFill/>
        </p:spPr>
        <p:txBody>
          <a:bodyPr wrap="square" rtlCol="0">
            <a:spAutoFit/>
          </a:bodyPr>
          <a:lstStyle/>
          <a:p>
            <a:r>
              <a:rPr lang="nl-NL" sz="2200" b="1" dirty="0">
                <a:solidFill>
                  <a:srgbClr val="65BAE1"/>
                </a:solidFill>
                <a:latin typeface="Avenir Next Medium" panose="020B0603020202020204" pitchFamily="34" charset="0"/>
              </a:rPr>
              <a:t>genderexpressie</a:t>
            </a:r>
            <a:endParaRPr lang="nl-BE" sz="2200" b="1" dirty="0">
              <a:solidFill>
                <a:srgbClr val="65BAE1"/>
              </a:solidFill>
              <a:latin typeface="Avenir Next Medium" panose="020B0603020202020204" pitchFamily="34" charset="0"/>
            </a:endParaRPr>
          </a:p>
        </p:txBody>
      </p:sp>
      <p:sp>
        <p:nvSpPr>
          <p:cNvPr id="37" name="Tekstvak 36">
            <a:extLst>
              <a:ext uri="{FF2B5EF4-FFF2-40B4-BE49-F238E27FC236}">
                <a16:creationId xmlns:a16="http://schemas.microsoft.com/office/drawing/2014/main" id="{5C6ED85A-5233-56B8-E449-80B292E4B4D8}"/>
              </a:ext>
            </a:extLst>
          </p:cNvPr>
          <p:cNvSpPr txBox="1"/>
          <p:nvPr/>
        </p:nvSpPr>
        <p:spPr>
          <a:xfrm>
            <a:off x="8458613" y="1861184"/>
            <a:ext cx="2567527" cy="430887"/>
          </a:xfrm>
          <a:prstGeom prst="rect">
            <a:avLst/>
          </a:prstGeom>
          <a:noFill/>
        </p:spPr>
        <p:txBody>
          <a:bodyPr wrap="square" rtlCol="0">
            <a:spAutoFit/>
          </a:bodyPr>
          <a:lstStyle/>
          <a:p>
            <a:r>
              <a:rPr lang="nl-NL" sz="2200" b="1" dirty="0">
                <a:solidFill>
                  <a:srgbClr val="000000"/>
                </a:solidFill>
                <a:latin typeface="Avenir Next Medium" panose="020B0603020202020204" pitchFamily="34" charset="0"/>
              </a:rPr>
              <a:t>scholingsgraad</a:t>
            </a:r>
            <a:endParaRPr lang="nl-BE" sz="2200" b="1" dirty="0">
              <a:solidFill>
                <a:srgbClr val="000000"/>
              </a:solidFill>
              <a:latin typeface="Avenir Next Medium" panose="020B0603020202020204" pitchFamily="34" charset="0"/>
            </a:endParaRPr>
          </a:p>
        </p:txBody>
      </p:sp>
      <p:sp>
        <p:nvSpPr>
          <p:cNvPr id="39" name="Tekstvak 38">
            <a:extLst>
              <a:ext uri="{FF2B5EF4-FFF2-40B4-BE49-F238E27FC236}">
                <a16:creationId xmlns:a16="http://schemas.microsoft.com/office/drawing/2014/main" id="{04D4AE80-BEB9-39FB-1979-20A6D6048F0B}"/>
              </a:ext>
            </a:extLst>
          </p:cNvPr>
          <p:cNvSpPr txBox="1"/>
          <p:nvPr/>
        </p:nvSpPr>
        <p:spPr>
          <a:xfrm>
            <a:off x="8267920" y="3015559"/>
            <a:ext cx="3693371" cy="430887"/>
          </a:xfrm>
          <a:prstGeom prst="rect">
            <a:avLst/>
          </a:prstGeom>
          <a:noFill/>
        </p:spPr>
        <p:txBody>
          <a:bodyPr wrap="square" rtlCol="0">
            <a:spAutoFit/>
          </a:bodyPr>
          <a:lstStyle/>
          <a:p>
            <a:r>
              <a:rPr lang="nl-NL" sz="2200" b="1" dirty="0">
                <a:solidFill>
                  <a:srgbClr val="000000"/>
                </a:solidFill>
                <a:latin typeface="Avenir Next Medium" panose="020B0603020202020204" pitchFamily="34" charset="0"/>
              </a:rPr>
              <a:t>socio-economische status</a:t>
            </a:r>
            <a:endParaRPr lang="nl-BE" sz="2200" b="1" dirty="0">
              <a:solidFill>
                <a:srgbClr val="000000"/>
              </a:solidFill>
              <a:latin typeface="Avenir Next Medium" panose="020B0603020202020204" pitchFamily="34" charset="0"/>
            </a:endParaRPr>
          </a:p>
        </p:txBody>
      </p:sp>
      <p:sp>
        <p:nvSpPr>
          <p:cNvPr id="42" name="Tekstvak 41">
            <a:extLst>
              <a:ext uri="{FF2B5EF4-FFF2-40B4-BE49-F238E27FC236}">
                <a16:creationId xmlns:a16="http://schemas.microsoft.com/office/drawing/2014/main" id="{38571C6C-02F2-1D98-8119-A4165A96F0E6}"/>
              </a:ext>
            </a:extLst>
          </p:cNvPr>
          <p:cNvSpPr txBox="1"/>
          <p:nvPr/>
        </p:nvSpPr>
        <p:spPr>
          <a:xfrm>
            <a:off x="8458613" y="3776829"/>
            <a:ext cx="2988526" cy="430887"/>
          </a:xfrm>
          <a:prstGeom prst="rect">
            <a:avLst/>
          </a:prstGeom>
          <a:noFill/>
        </p:spPr>
        <p:txBody>
          <a:bodyPr wrap="square" rtlCol="0">
            <a:spAutoFit/>
          </a:bodyPr>
          <a:lstStyle/>
          <a:p>
            <a:r>
              <a:rPr lang="nl-NL" sz="2200" b="1" dirty="0">
                <a:solidFill>
                  <a:srgbClr val="65BAE1"/>
                </a:solidFill>
                <a:latin typeface="Avenir Next Medium" panose="020B0603020202020204" pitchFamily="34" charset="0"/>
              </a:rPr>
              <a:t>genderidentiteit</a:t>
            </a:r>
            <a:endParaRPr lang="nl-BE" sz="2200" b="1" dirty="0">
              <a:solidFill>
                <a:srgbClr val="65BAE1"/>
              </a:solidFill>
              <a:latin typeface="Avenir Next Medium" panose="020B0603020202020204" pitchFamily="34" charset="0"/>
            </a:endParaRPr>
          </a:p>
        </p:txBody>
      </p:sp>
      <p:sp>
        <p:nvSpPr>
          <p:cNvPr id="45" name="Tekstvak 44">
            <a:extLst>
              <a:ext uri="{FF2B5EF4-FFF2-40B4-BE49-F238E27FC236}">
                <a16:creationId xmlns:a16="http://schemas.microsoft.com/office/drawing/2014/main" id="{37628D94-2F90-5344-6B47-F8A6E61352CE}"/>
              </a:ext>
            </a:extLst>
          </p:cNvPr>
          <p:cNvSpPr txBox="1"/>
          <p:nvPr/>
        </p:nvSpPr>
        <p:spPr>
          <a:xfrm>
            <a:off x="7822176" y="4580213"/>
            <a:ext cx="1826235" cy="430887"/>
          </a:xfrm>
          <a:prstGeom prst="rect">
            <a:avLst/>
          </a:prstGeom>
          <a:noFill/>
        </p:spPr>
        <p:txBody>
          <a:bodyPr wrap="square" rtlCol="0">
            <a:spAutoFit/>
          </a:bodyPr>
          <a:lstStyle/>
          <a:p>
            <a:r>
              <a:rPr lang="nl-NL" sz="2200" b="1" dirty="0">
                <a:solidFill>
                  <a:srgbClr val="000000"/>
                </a:solidFill>
                <a:latin typeface="Avenir Next Medium" panose="020B0603020202020204" pitchFamily="34" charset="0"/>
              </a:rPr>
              <a:t>taal</a:t>
            </a:r>
            <a:endParaRPr lang="nl-BE" sz="2200" b="1" dirty="0">
              <a:solidFill>
                <a:srgbClr val="000000"/>
              </a:solidFill>
              <a:latin typeface="Avenir Next Medium" panose="020B0603020202020204" pitchFamily="34" charset="0"/>
            </a:endParaRPr>
          </a:p>
        </p:txBody>
      </p:sp>
      <p:sp>
        <p:nvSpPr>
          <p:cNvPr id="48" name="Tekstvak 47">
            <a:extLst>
              <a:ext uri="{FF2B5EF4-FFF2-40B4-BE49-F238E27FC236}">
                <a16:creationId xmlns:a16="http://schemas.microsoft.com/office/drawing/2014/main" id="{0172A4D2-61C0-E29A-BABF-086FC4EDC625}"/>
              </a:ext>
            </a:extLst>
          </p:cNvPr>
          <p:cNvSpPr txBox="1"/>
          <p:nvPr/>
        </p:nvSpPr>
        <p:spPr>
          <a:xfrm>
            <a:off x="7650149" y="5613612"/>
            <a:ext cx="1851388" cy="430887"/>
          </a:xfrm>
          <a:prstGeom prst="rect">
            <a:avLst/>
          </a:prstGeom>
          <a:noFill/>
        </p:spPr>
        <p:txBody>
          <a:bodyPr wrap="square" rtlCol="0">
            <a:spAutoFit/>
          </a:bodyPr>
          <a:lstStyle/>
          <a:p>
            <a:r>
              <a:rPr lang="nl-NL" sz="2200" b="1" dirty="0">
                <a:solidFill>
                  <a:srgbClr val="000000"/>
                </a:solidFill>
                <a:latin typeface="Avenir Next Medium" panose="020B0603020202020204" pitchFamily="34" charset="0"/>
              </a:rPr>
              <a:t>huidskleur</a:t>
            </a:r>
            <a:endParaRPr lang="nl-BE" sz="2200" b="1" dirty="0">
              <a:solidFill>
                <a:srgbClr val="000000"/>
              </a:solidFill>
              <a:latin typeface="Avenir Next Medium" panose="020B0603020202020204" pitchFamily="34" charset="0"/>
            </a:endParaRPr>
          </a:p>
        </p:txBody>
      </p:sp>
      <p:sp>
        <p:nvSpPr>
          <p:cNvPr id="49" name="Tekstvak 48">
            <a:extLst>
              <a:ext uri="{FF2B5EF4-FFF2-40B4-BE49-F238E27FC236}">
                <a16:creationId xmlns:a16="http://schemas.microsoft.com/office/drawing/2014/main" id="{35A89A85-CD57-8C9F-831E-E8F4A1575F4F}"/>
              </a:ext>
            </a:extLst>
          </p:cNvPr>
          <p:cNvSpPr txBox="1"/>
          <p:nvPr/>
        </p:nvSpPr>
        <p:spPr>
          <a:xfrm>
            <a:off x="5376846" y="5699812"/>
            <a:ext cx="1296803" cy="430887"/>
          </a:xfrm>
          <a:prstGeom prst="rect">
            <a:avLst/>
          </a:prstGeom>
          <a:noFill/>
        </p:spPr>
        <p:txBody>
          <a:bodyPr wrap="square" rtlCol="0">
            <a:spAutoFit/>
          </a:bodyPr>
          <a:lstStyle/>
          <a:p>
            <a:r>
              <a:rPr lang="nl-NL" sz="2200" b="1" dirty="0">
                <a:solidFill>
                  <a:srgbClr val="000000"/>
                </a:solidFill>
                <a:latin typeface="Avenir Next Medium" panose="020B0603020202020204" pitchFamily="34" charset="0"/>
              </a:rPr>
              <a:t>cultuur</a:t>
            </a:r>
            <a:endParaRPr lang="nl-BE" sz="2200" b="1" dirty="0">
              <a:solidFill>
                <a:srgbClr val="000000"/>
              </a:solidFill>
              <a:latin typeface="Avenir Next Medium" panose="020B0603020202020204" pitchFamily="34" charset="0"/>
            </a:endParaRPr>
          </a:p>
        </p:txBody>
      </p:sp>
      <p:sp>
        <p:nvSpPr>
          <p:cNvPr id="50" name="Tekstvak 49">
            <a:extLst>
              <a:ext uri="{FF2B5EF4-FFF2-40B4-BE49-F238E27FC236}">
                <a16:creationId xmlns:a16="http://schemas.microsoft.com/office/drawing/2014/main" id="{5DBB91C8-46B9-5192-BBE6-181B8E4ED467}"/>
              </a:ext>
            </a:extLst>
          </p:cNvPr>
          <p:cNvSpPr txBox="1"/>
          <p:nvPr/>
        </p:nvSpPr>
        <p:spPr>
          <a:xfrm>
            <a:off x="3603263" y="4957213"/>
            <a:ext cx="1959022" cy="430887"/>
          </a:xfrm>
          <a:prstGeom prst="rect">
            <a:avLst/>
          </a:prstGeom>
          <a:noFill/>
        </p:spPr>
        <p:txBody>
          <a:bodyPr wrap="square" rtlCol="0">
            <a:spAutoFit/>
          </a:bodyPr>
          <a:lstStyle/>
          <a:p>
            <a:r>
              <a:rPr lang="nl-NL" sz="2200" b="1" dirty="0">
                <a:solidFill>
                  <a:srgbClr val="000000"/>
                </a:solidFill>
                <a:latin typeface="Avenir Next Medium" panose="020B0603020202020204" pitchFamily="34" charset="0"/>
              </a:rPr>
              <a:t>handicap</a:t>
            </a:r>
            <a:endParaRPr lang="nl-BE" sz="2200" b="1" dirty="0">
              <a:solidFill>
                <a:srgbClr val="000000"/>
              </a:solidFill>
              <a:latin typeface="Avenir Next Medium" panose="020B0603020202020204" pitchFamily="34" charset="0"/>
            </a:endParaRPr>
          </a:p>
        </p:txBody>
      </p:sp>
      <p:sp>
        <p:nvSpPr>
          <p:cNvPr id="51" name="Tekstvak 50">
            <a:extLst>
              <a:ext uri="{FF2B5EF4-FFF2-40B4-BE49-F238E27FC236}">
                <a16:creationId xmlns:a16="http://schemas.microsoft.com/office/drawing/2014/main" id="{A87FB258-DD3A-8FAE-E388-72C1AB64FA2F}"/>
              </a:ext>
            </a:extLst>
          </p:cNvPr>
          <p:cNvSpPr txBox="1"/>
          <p:nvPr/>
        </p:nvSpPr>
        <p:spPr>
          <a:xfrm>
            <a:off x="471364" y="3931763"/>
            <a:ext cx="3611773" cy="430887"/>
          </a:xfrm>
          <a:prstGeom prst="rect">
            <a:avLst/>
          </a:prstGeom>
          <a:noFill/>
        </p:spPr>
        <p:txBody>
          <a:bodyPr wrap="square" rtlCol="0">
            <a:spAutoFit/>
          </a:bodyPr>
          <a:lstStyle/>
          <a:p>
            <a:r>
              <a:rPr lang="nl-NL" sz="2200" b="1" dirty="0">
                <a:solidFill>
                  <a:srgbClr val="000000"/>
                </a:solidFill>
                <a:latin typeface="Avenir Next Medium" panose="020B0603020202020204" pitchFamily="34" charset="0"/>
              </a:rPr>
              <a:t>gebeurtenissen in je leven</a:t>
            </a:r>
            <a:endParaRPr lang="nl-BE" sz="2200" b="1" dirty="0">
              <a:solidFill>
                <a:srgbClr val="000000"/>
              </a:solidFill>
              <a:latin typeface="Avenir Next Medium" panose="020B0603020202020204" pitchFamily="34" charset="0"/>
            </a:endParaRPr>
          </a:p>
        </p:txBody>
      </p:sp>
      <p:sp>
        <p:nvSpPr>
          <p:cNvPr id="53" name="Tekstvak 52">
            <a:extLst>
              <a:ext uri="{FF2B5EF4-FFF2-40B4-BE49-F238E27FC236}">
                <a16:creationId xmlns:a16="http://schemas.microsoft.com/office/drawing/2014/main" id="{DDE3749C-D05E-A0A8-D5BF-B051D93984F1}"/>
              </a:ext>
            </a:extLst>
          </p:cNvPr>
          <p:cNvSpPr txBox="1"/>
          <p:nvPr/>
        </p:nvSpPr>
        <p:spPr>
          <a:xfrm>
            <a:off x="1433888" y="2984362"/>
            <a:ext cx="1918010" cy="430887"/>
          </a:xfrm>
          <a:prstGeom prst="rect">
            <a:avLst/>
          </a:prstGeom>
          <a:noFill/>
        </p:spPr>
        <p:txBody>
          <a:bodyPr wrap="square" rtlCol="0">
            <a:spAutoFit/>
          </a:bodyPr>
          <a:lstStyle/>
          <a:p>
            <a:r>
              <a:rPr lang="nl-NL" sz="2200" b="1" dirty="0">
                <a:solidFill>
                  <a:srgbClr val="000000"/>
                </a:solidFill>
                <a:latin typeface="Avenir Next Medium" panose="020B0603020202020204" pitchFamily="34" charset="0"/>
              </a:rPr>
              <a:t>leeftijd</a:t>
            </a:r>
            <a:endParaRPr lang="nl-BE" sz="2200" b="1" dirty="0">
              <a:solidFill>
                <a:srgbClr val="000000"/>
              </a:solidFill>
              <a:latin typeface="Avenir Next Medium" panose="020B0603020202020204" pitchFamily="34" charset="0"/>
            </a:endParaRPr>
          </a:p>
        </p:txBody>
      </p:sp>
    </p:spTree>
    <p:extLst>
      <p:ext uri="{BB962C8B-B14F-4D97-AF65-F5344CB8AC3E}">
        <p14:creationId xmlns:p14="http://schemas.microsoft.com/office/powerpoint/2010/main" val="8524150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Rechte verbindingslijn met pijl 19">
            <a:extLst>
              <a:ext uri="{FF2B5EF4-FFF2-40B4-BE49-F238E27FC236}">
                <a16:creationId xmlns:a16="http://schemas.microsoft.com/office/drawing/2014/main" id="{CD7A76D1-E427-419C-97FD-DD4446F3E862}"/>
              </a:ext>
            </a:extLst>
          </p:cNvPr>
          <p:cNvCxnSpPr>
            <a:cxnSpLocks/>
          </p:cNvCxnSpPr>
          <p:nvPr/>
        </p:nvCxnSpPr>
        <p:spPr>
          <a:xfrm>
            <a:off x="5974730" y="1137066"/>
            <a:ext cx="0" cy="939562"/>
          </a:xfrm>
          <a:prstGeom prst="straightConnector1">
            <a:avLst/>
          </a:prstGeom>
          <a:ln>
            <a:solidFill>
              <a:srgbClr val="65BAE1"/>
            </a:solidFill>
          </a:ln>
        </p:spPr>
        <p:style>
          <a:lnRef idx="3">
            <a:schemeClr val="dk1"/>
          </a:lnRef>
          <a:fillRef idx="0">
            <a:schemeClr val="dk1"/>
          </a:fillRef>
          <a:effectRef idx="2">
            <a:schemeClr val="dk1"/>
          </a:effectRef>
          <a:fontRef idx="minor">
            <a:schemeClr val="tx1"/>
          </a:fontRef>
        </p:style>
      </p:cxnSp>
      <p:cxnSp>
        <p:nvCxnSpPr>
          <p:cNvPr id="21" name="Rechte verbindingslijn met pijl 20">
            <a:extLst>
              <a:ext uri="{FF2B5EF4-FFF2-40B4-BE49-F238E27FC236}">
                <a16:creationId xmlns:a16="http://schemas.microsoft.com/office/drawing/2014/main" id="{2F52DEB6-0DF4-4B2A-A37D-B2AFF0D32807}"/>
              </a:ext>
            </a:extLst>
          </p:cNvPr>
          <p:cNvCxnSpPr/>
          <p:nvPr/>
        </p:nvCxnSpPr>
        <p:spPr>
          <a:xfrm flipH="1">
            <a:off x="6611598" y="1009025"/>
            <a:ext cx="1111770" cy="1411573"/>
          </a:xfrm>
          <a:prstGeom prst="straightConnector1">
            <a:avLst/>
          </a:prstGeom>
          <a:ln>
            <a:solidFill>
              <a:srgbClr val="65BAE1"/>
            </a:solidFill>
          </a:ln>
        </p:spPr>
        <p:style>
          <a:lnRef idx="3">
            <a:schemeClr val="dk1"/>
          </a:lnRef>
          <a:fillRef idx="0">
            <a:schemeClr val="dk1"/>
          </a:fillRef>
          <a:effectRef idx="2">
            <a:schemeClr val="dk1"/>
          </a:effectRef>
          <a:fontRef idx="minor">
            <a:schemeClr val="tx1"/>
          </a:fontRef>
        </p:style>
      </p:cxnSp>
      <p:cxnSp>
        <p:nvCxnSpPr>
          <p:cNvPr id="22" name="Rechte verbindingslijn met pijl 21">
            <a:extLst>
              <a:ext uri="{FF2B5EF4-FFF2-40B4-BE49-F238E27FC236}">
                <a16:creationId xmlns:a16="http://schemas.microsoft.com/office/drawing/2014/main" id="{71076FEB-05FF-486E-A29A-234B65B49ED6}"/>
              </a:ext>
            </a:extLst>
          </p:cNvPr>
          <p:cNvCxnSpPr>
            <a:cxnSpLocks/>
          </p:cNvCxnSpPr>
          <p:nvPr/>
        </p:nvCxnSpPr>
        <p:spPr>
          <a:xfrm flipH="1">
            <a:off x="6866899" y="2182761"/>
            <a:ext cx="1360388" cy="568090"/>
          </a:xfrm>
          <a:prstGeom prst="straightConnector1">
            <a:avLst/>
          </a:prstGeom>
          <a:ln>
            <a:solidFill>
              <a:srgbClr val="65BAE1"/>
            </a:solidFill>
          </a:ln>
        </p:spPr>
        <p:style>
          <a:lnRef idx="3">
            <a:schemeClr val="dk1"/>
          </a:lnRef>
          <a:fillRef idx="0">
            <a:schemeClr val="dk1"/>
          </a:fillRef>
          <a:effectRef idx="2">
            <a:schemeClr val="dk1"/>
          </a:effectRef>
          <a:fontRef idx="minor">
            <a:schemeClr val="tx1"/>
          </a:fontRef>
        </p:style>
      </p:cxnSp>
      <p:cxnSp>
        <p:nvCxnSpPr>
          <p:cNvPr id="23" name="Rechte verbindingslijn met pijl 22">
            <a:extLst>
              <a:ext uri="{FF2B5EF4-FFF2-40B4-BE49-F238E27FC236}">
                <a16:creationId xmlns:a16="http://schemas.microsoft.com/office/drawing/2014/main" id="{1F533995-5509-4E24-948D-81064E13769F}"/>
              </a:ext>
            </a:extLst>
          </p:cNvPr>
          <p:cNvCxnSpPr>
            <a:cxnSpLocks/>
          </p:cNvCxnSpPr>
          <p:nvPr/>
        </p:nvCxnSpPr>
        <p:spPr>
          <a:xfrm flipV="1">
            <a:off x="6833931" y="3237256"/>
            <a:ext cx="1295308" cy="130434"/>
          </a:xfrm>
          <a:prstGeom prst="straightConnector1">
            <a:avLst/>
          </a:prstGeom>
          <a:ln>
            <a:solidFill>
              <a:srgbClr val="65BAE1"/>
            </a:solidFill>
          </a:ln>
        </p:spPr>
        <p:style>
          <a:lnRef idx="3">
            <a:schemeClr val="dk1"/>
          </a:lnRef>
          <a:fillRef idx="0">
            <a:schemeClr val="dk1"/>
          </a:fillRef>
          <a:effectRef idx="2">
            <a:schemeClr val="dk1"/>
          </a:effectRef>
          <a:fontRef idx="minor">
            <a:schemeClr val="tx1"/>
          </a:fontRef>
        </p:style>
      </p:cxnSp>
      <p:cxnSp>
        <p:nvCxnSpPr>
          <p:cNvPr id="24" name="Rechte verbindingslijn met pijl 23">
            <a:extLst>
              <a:ext uri="{FF2B5EF4-FFF2-40B4-BE49-F238E27FC236}">
                <a16:creationId xmlns:a16="http://schemas.microsoft.com/office/drawing/2014/main" id="{27CF14ED-815B-4983-B067-4D86658480AB}"/>
              </a:ext>
            </a:extLst>
          </p:cNvPr>
          <p:cNvCxnSpPr>
            <a:cxnSpLocks/>
          </p:cNvCxnSpPr>
          <p:nvPr/>
        </p:nvCxnSpPr>
        <p:spPr>
          <a:xfrm>
            <a:off x="6783357" y="3753403"/>
            <a:ext cx="1484563" cy="262258"/>
          </a:xfrm>
          <a:prstGeom prst="straightConnector1">
            <a:avLst/>
          </a:prstGeom>
          <a:ln>
            <a:solidFill>
              <a:srgbClr val="65BAE1"/>
            </a:solidFill>
          </a:ln>
        </p:spPr>
        <p:style>
          <a:lnRef idx="3">
            <a:schemeClr val="dk1"/>
          </a:lnRef>
          <a:fillRef idx="0">
            <a:schemeClr val="dk1"/>
          </a:fillRef>
          <a:effectRef idx="2">
            <a:schemeClr val="dk1"/>
          </a:effectRef>
          <a:fontRef idx="minor">
            <a:schemeClr val="tx1"/>
          </a:fontRef>
        </p:style>
      </p:cxnSp>
      <p:cxnSp>
        <p:nvCxnSpPr>
          <p:cNvPr id="25" name="Rechte verbindingslijn met pijl 24">
            <a:extLst>
              <a:ext uri="{FF2B5EF4-FFF2-40B4-BE49-F238E27FC236}">
                <a16:creationId xmlns:a16="http://schemas.microsoft.com/office/drawing/2014/main" id="{5E41820C-C25A-4016-A254-48F52A7C4697}"/>
              </a:ext>
            </a:extLst>
          </p:cNvPr>
          <p:cNvCxnSpPr>
            <a:cxnSpLocks/>
          </p:cNvCxnSpPr>
          <p:nvPr/>
        </p:nvCxnSpPr>
        <p:spPr>
          <a:xfrm>
            <a:off x="6611598" y="4133008"/>
            <a:ext cx="1048738" cy="596876"/>
          </a:xfrm>
          <a:prstGeom prst="straightConnector1">
            <a:avLst/>
          </a:prstGeom>
          <a:ln>
            <a:solidFill>
              <a:srgbClr val="65BAE1"/>
            </a:solidFill>
          </a:ln>
        </p:spPr>
        <p:style>
          <a:lnRef idx="3">
            <a:schemeClr val="dk1"/>
          </a:lnRef>
          <a:fillRef idx="0">
            <a:schemeClr val="dk1"/>
          </a:fillRef>
          <a:effectRef idx="2">
            <a:schemeClr val="dk1"/>
          </a:effectRef>
          <a:fontRef idx="minor">
            <a:schemeClr val="tx1"/>
          </a:fontRef>
        </p:style>
      </p:cxnSp>
      <p:cxnSp>
        <p:nvCxnSpPr>
          <p:cNvPr id="26" name="Rechte verbindingslijn met pijl 25">
            <a:extLst>
              <a:ext uri="{FF2B5EF4-FFF2-40B4-BE49-F238E27FC236}">
                <a16:creationId xmlns:a16="http://schemas.microsoft.com/office/drawing/2014/main" id="{4BBCB68A-A195-429A-9828-87EC93B98749}"/>
              </a:ext>
            </a:extLst>
          </p:cNvPr>
          <p:cNvCxnSpPr>
            <a:cxnSpLocks/>
          </p:cNvCxnSpPr>
          <p:nvPr/>
        </p:nvCxnSpPr>
        <p:spPr>
          <a:xfrm>
            <a:off x="6451546" y="4434121"/>
            <a:ext cx="1126175" cy="1265691"/>
          </a:xfrm>
          <a:prstGeom prst="straightConnector1">
            <a:avLst/>
          </a:prstGeom>
          <a:ln>
            <a:solidFill>
              <a:srgbClr val="65BAE1"/>
            </a:solidFill>
          </a:ln>
        </p:spPr>
        <p:style>
          <a:lnRef idx="3">
            <a:schemeClr val="dk1"/>
          </a:lnRef>
          <a:fillRef idx="0">
            <a:schemeClr val="dk1"/>
          </a:fillRef>
          <a:effectRef idx="2">
            <a:schemeClr val="dk1"/>
          </a:effectRef>
          <a:fontRef idx="minor">
            <a:schemeClr val="tx1"/>
          </a:fontRef>
        </p:style>
      </p:cxnSp>
      <p:cxnSp>
        <p:nvCxnSpPr>
          <p:cNvPr id="27" name="Rechte verbindingslijn met pijl 26">
            <a:extLst>
              <a:ext uri="{FF2B5EF4-FFF2-40B4-BE49-F238E27FC236}">
                <a16:creationId xmlns:a16="http://schemas.microsoft.com/office/drawing/2014/main" id="{3BDA9A53-DC5A-4478-97F1-1F6635BE8F88}"/>
              </a:ext>
            </a:extLst>
          </p:cNvPr>
          <p:cNvCxnSpPr/>
          <p:nvPr/>
        </p:nvCxnSpPr>
        <p:spPr>
          <a:xfrm flipH="1">
            <a:off x="5969049" y="4350698"/>
            <a:ext cx="1" cy="1349114"/>
          </a:xfrm>
          <a:prstGeom prst="straightConnector1">
            <a:avLst/>
          </a:prstGeom>
          <a:ln>
            <a:solidFill>
              <a:srgbClr val="65BAE1"/>
            </a:solidFill>
          </a:ln>
        </p:spPr>
        <p:style>
          <a:lnRef idx="3">
            <a:schemeClr val="dk1"/>
          </a:lnRef>
          <a:fillRef idx="0">
            <a:schemeClr val="dk1"/>
          </a:fillRef>
          <a:effectRef idx="2">
            <a:schemeClr val="dk1"/>
          </a:effectRef>
          <a:fontRef idx="minor">
            <a:schemeClr val="tx1"/>
          </a:fontRef>
        </p:style>
      </p:cxnSp>
      <p:cxnSp>
        <p:nvCxnSpPr>
          <p:cNvPr id="28" name="Rechte verbindingslijn met pijl 27">
            <a:extLst>
              <a:ext uri="{FF2B5EF4-FFF2-40B4-BE49-F238E27FC236}">
                <a16:creationId xmlns:a16="http://schemas.microsoft.com/office/drawing/2014/main" id="{13E1B615-4C8E-4DFC-BC7B-DFFB97E6BA86}"/>
              </a:ext>
            </a:extLst>
          </p:cNvPr>
          <p:cNvCxnSpPr>
            <a:cxnSpLocks/>
          </p:cNvCxnSpPr>
          <p:nvPr/>
        </p:nvCxnSpPr>
        <p:spPr>
          <a:xfrm flipH="1">
            <a:off x="4925985" y="4294182"/>
            <a:ext cx="489325" cy="563099"/>
          </a:xfrm>
          <a:prstGeom prst="straightConnector1">
            <a:avLst/>
          </a:prstGeom>
          <a:ln>
            <a:solidFill>
              <a:srgbClr val="65BAE1"/>
            </a:solidFill>
          </a:ln>
        </p:spPr>
        <p:style>
          <a:lnRef idx="3">
            <a:schemeClr val="dk1"/>
          </a:lnRef>
          <a:fillRef idx="0">
            <a:schemeClr val="dk1"/>
          </a:fillRef>
          <a:effectRef idx="2">
            <a:schemeClr val="dk1"/>
          </a:effectRef>
          <a:fontRef idx="minor">
            <a:schemeClr val="tx1"/>
          </a:fontRef>
        </p:style>
      </p:cxnSp>
      <p:cxnSp>
        <p:nvCxnSpPr>
          <p:cNvPr id="29" name="Rechte verbindingslijn met pijl 28">
            <a:extLst>
              <a:ext uri="{FF2B5EF4-FFF2-40B4-BE49-F238E27FC236}">
                <a16:creationId xmlns:a16="http://schemas.microsoft.com/office/drawing/2014/main" id="{332BEFCE-6B64-4AC2-B3FD-C1DD66086FA3}"/>
              </a:ext>
            </a:extLst>
          </p:cNvPr>
          <p:cNvCxnSpPr/>
          <p:nvPr/>
        </p:nvCxnSpPr>
        <p:spPr>
          <a:xfrm flipH="1">
            <a:off x="4000895" y="3672520"/>
            <a:ext cx="1211704" cy="374755"/>
          </a:xfrm>
          <a:prstGeom prst="straightConnector1">
            <a:avLst/>
          </a:prstGeom>
          <a:ln>
            <a:solidFill>
              <a:srgbClr val="65BAE1"/>
            </a:solidFill>
          </a:ln>
        </p:spPr>
        <p:style>
          <a:lnRef idx="3">
            <a:schemeClr val="dk1"/>
          </a:lnRef>
          <a:fillRef idx="0">
            <a:schemeClr val="dk1"/>
          </a:fillRef>
          <a:effectRef idx="2">
            <a:schemeClr val="dk1"/>
          </a:effectRef>
          <a:fontRef idx="minor">
            <a:schemeClr val="tx1"/>
          </a:fontRef>
        </p:style>
      </p:cxnSp>
      <p:cxnSp>
        <p:nvCxnSpPr>
          <p:cNvPr id="30" name="Rechte verbindingslijn met pijl 29">
            <a:extLst>
              <a:ext uri="{FF2B5EF4-FFF2-40B4-BE49-F238E27FC236}">
                <a16:creationId xmlns:a16="http://schemas.microsoft.com/office/drawing/2014/main" id="{D3F2D8A9-7031-4478-B47D-ED1FB6220920}"/>
              </a:ext>
            </a:extLst>
          </p:cNvPr>
          <p:cNvCxnSpPr/>
          <p:nvPr/>
        </p:nvCxnSpPr>
        <p:spPr>
          <a:xfrm flipV="1">
            <a:off x="2604059" y="3181293"/>
            <a:ext cx="2435900" cy="1"/>
          </a:xfrm>
          <a:prstGeom prst="straightConnector1">
            <a:avLst/>
          </a:prstGeom>
          <a:ln>
            <a:solidFill>
              <a:srgbClr val="65BAE1"/>
            </a:solidFill>
          </a:ln>
        </p:spPr>
        <p:style>
          <a:lnRef idx="3">
            <a:schemeClr val="dk1"/>
          </a:lnRef>
          <a:fillRef idx="0">
            <a:schemeClr val="dk1"/>
          </a:fillRef>
          <a:effectRef idx="2">
            <a:schemeClr val="dk1"/>
          </a:effectRef>
          <a:fontRef idx="minor">
            <a:schemeClr val="tx1"/>
          </a:fontRef>
        </p:style>
      </p:cxnSp>
      <p:cxnSp>
        <p:nvCxnSpPr>
          <p:cNvPr id="31" name="Rechte verbindingslijn met pijl 30">
            <a:extLst>
              <a:ext uri="{FF2B5EF4-FFF2-40B4-BE49-F238E27FC236}">
                <a16:creationId xmlns:a16="http://schemas.microsoft.com/office/drawing/2014/main" id="{560AAEEA-65B7-4CA2-85FD-13A1B821B7F2}"/>
              </a:ext>
            </a:extLst>
          </p:cNvPr>
          <p:cNvCxnSpPr>
            <a:cxnSpLocks/>
          </p:cNvCxnSpPr>
          <p:nvPr/>
        </p:nvCxnSpPr>
        <p:spPr>
          <a:xfrm>
            <a:off x="3206307" y="2190640"/>
            <a:ext cx="1833652" cy="473732"/>
          </a:xfrm>
          <a:prstGeom prst="straightConnector1">
            <a:avLst/>
          </a:prstGeom>
          <a:ln>
            <a:solidFill>
              <a:srgbClr val="65BAE1"/>
            </a:solidFill>
          </a:ln>
        </p:spPr>
        <p:style>
          <a:lnRef idx="3">
            <a:schemeClr val="dk1"/>
          </a:lnRef>
          <a:fillRef idx="0">
            <a:schemeClr val="dk1"/>
          </a:fillRef>
          <a:effectRef idx="2">
            <a:schemeClr val="dk1"/>
          </a:effectRef>
          <a:fontRef idx="minor">
            <a:schemeClr val="tx1"/>
          </a:fontRef>
        </p:style>
      </p:cxnSp>
      <p:cxnSp>
        <p:nvCxnSpPr>
          <p:cNvPr id="32" name="Rechte verbindingslijn met pijl 31">
            <a:extLst>
              <a:ext uri="{FF2B5EF4-FFF2-40B4-BE49-F238E27FC236}">
                <a16:creationId xmlns:a16="http://schemas.microsoft.com/office/drawing/2014/main" id="{5B29493C-8491-46FC-9851-4C6CA9B0D7A2}"/>
              </a:ext>
            </a:extLst>
          </p:cNvPr>
          <p:cNvCxnSpPr>
            <a:cxnSpLocks/>
          </p:cNvCxnSpPr>
          <p:nvPr/>
        </p:nvCxnSpPr>
        <p:spPr>
          <a:xfrm>
            <a:off x="4675973" y="1559573"/>
            <a:ext cx="739337" cy="857122"/>
          </a:xfrm>
          <a:prstGeom prst="straightConnector1">
            <a:avLst/>
          </a:prstGeom>
          <a:ln>
            <a:solidFill>
              <a:srgbClr val="65BAE1"/>
            </a:solidFill>
          </a:ln>
        </p:spPr>
        <p:style>
          <a:lnRef idx="3">
            <a:schemeClr val="dk1"/>
          </a:lnRef>
          <a:fillRef idx="0">
            <a:schemeClr val="dk1"/>
          </a:fillRef>
          <a:effectRef idx="2">
            <a:schemeClr val="dk1"/>
          </a:effectRef>
          <a:fontRef idx="minor">
            <a:schemeClr val="tx1"/>
          </a:fontRef>
        </p:style>
      </p:cxnSp>
      <p:pic>
        <p:nvPicPr>
          <p:cNvPr id="34" name="Afbeelding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7402" y="2343675"/>
            <a:ext cx="1774657" cy="1774657"/>
          </a:xfrm>
          <a:prstGeom prst="rect">
            <a:avLst/>
          </a:prstGeom>
        </p:spPr>
      </p:pic>
      <p:sp>
        <p:nvSpPr>
          <p:cNvPr id="4" name="Tekstvak 3">
            <a:extLst>
              <a:ext uri="{FF2B5EF4-FFF2-40B4-BE49-F238E27FC236}">
                <a16:creationId xmlns:a16="http://schemas.microsoft.com/office/drawing/2014/main" id="{D6CBC9ED-3969-879C-EFC0-89DA32A50F09}"/>
              </a:ext>
            </a:extLst>
          </p:cNvPr>
          <p:cNvSpPr txBox="1"/>
          <p:nvPr/>
        </p:nvSpPr>
        <p:spPr>
          <a:xfrm>
            <a:off x="2392893" y="1082855"/>
            <a:ext cx="2369918" cy="430887"/>
          </a:xfrm>
          <a:prstGeom prst="rect">
            <a:avLst/>
          </a:prstGeom>
          <a:noFill/>
        </p:spPr>
        <p:txBody>
          <a:bodyPr wrap="square" rtlCol="0">
            <a:spAutoFit/>
          </a:bodyPr>
          <a:lstStyle/>
          <a:p>
            <a:r>
              <a:rPr lang="nl-NL" sz="2200" b="1" dirty="0">
                <a:solidFill>
                  <a:srgbClr val="65BAE1"/>
                </a:solidFill>
                <a:latin typeface="Avenir Next Medium" panose="020B0603020202020204" pitchFamily="34" charset="0"/>
              </a:rPr>
              <a:t>etnische afkomst</a:t>
            </a:r>
            <a:endParaRPr lang="nl-BE" sz="2200" b="1" dirty="0">
              <a:solidFill>
                <a:srgbClr val="65BAE1"/>
              </a:solidFill>
              <a:latin typeface="Avenir Next Medium" panose="020B0603020202020204" pitchFamily="34" charset="0"/>
            </a:endParaRPr>
          </a:p>
        </p:txBody>
      </p:sp>
      <p:sp>
        <p:nvSpPr>
          <p:cNvPr id="7" name="Tekstvak 6">
            <a:extLst>
              <a:ext uri="{FF2B5EF4-FFF2-40B4-BE49-F238E27FC236}">
                <a16:creationId xmlns:a16="http://schemas.microsoft.com/office/drawing/2014/main" id="{96563A9B-AA5D-0182-AF43-C246F9E98EB6}"/>
              </a:ext>
            </a:extLst>
          </p:cNvPr>
          <p:cNvSpPr txBox="1"/>
          <p:nvPr/>
        </p:nvSpPr>
        <p:spPr>
          <a:xfrm>
            <a:off x="574285" y="1891637"/>
            <a:ext cx="2813831" cy="430887"/>
          </a:xfrm>
          <a:prstGeom prst="rect">
            <a:avLst/>
          </a:prstGeom>
          <a:noFill/>
        </p:spPr>
        <p:txBody>
          <a:bodyPr wrap="square" rtlCol="0">
            <a:spAutoFit/>
          </a:bodyPr>
          <a:lstStyle/>
          <a:p>
            <a:r>
              <a:rPr lang="nl-NL" sz="2200" b="1" dirty="0">
                <a:solidFill>
                  <a:srgbClr val="000000"/>
                </a:solidFill>
                <a:latin typeface="Avenir Next Medium" panose="020B0603020202020204" pitchFamily="34" charset="0"/>
              </a:rPr>
              <a:t>seksuele oriëntatie</a:t>
            </a:r>
            <a:endParaRPr lang="nl-BE" sz="2200" b="1" dirty="0">
              <a:solidFill>
                <a:srgbClr val="000000"/>
              </a:solidFill>
              <a:latin typeface="Avenir Next Medium" panose="020B0603020202020204" pitchFamily="34" charset="0"/>
            </a:endParaRPr>
          </a:p>
        </p:txBody>
      </p:sp>
      <p:sp>
        <p:nvSpPr>
          <p:cNvPr id="35" name="Tekstvak 34">
            <a:extLst>
              <a:ext uri="{FF2B5EF4-FFF2-40B4-BE49-F238E27FC236}">
                <a16:creationId xmlns:a16="http://schemas.microsoft.com/office/drawing/2014/main" id="{D4DB7055-305E-754C-6D77-B0584311DBC5}"/>
              </a:ext>
            </a:extLst>
          </p:cNvPr>
          <p:cNvSpPr txBox="1"/>
          <p:nvPr/>
        </p:nvSpPr>
        <p:spPr>
          <a:xfrm>
            <a:off x="5447518" y="469585"/>
            <a:ext cx="1335839" cy="430887"/>
          </a:xfrm>
          <a:prstGeom prst="rect">
            <a:avLst/>
          </a:prstGeom>
          <a:noFill/>
        </p:spPr>
        <p:txBody>
          <a:bodyPr wrap="square" rtlCol="0">
            <a:spAutoFit/>
          </a:bodyPr>
          <a:lstStyle/>
          <a:p>
            <a:r>
              <a:rPr lang="nl-NL" sz="2200" b="1" dirty="0">
                <a:solidFill>
                  <a:srgbClr val="000000"/>
                </a:solidFill>
                <a:latin typeface="Avenir Next Medium" panose="020B0603020202020204" pitchFamily="34" charset="0"/>
              </a:rPr>
              <a:t>religie</a:t>
            </a:r>
            <a:endParaRPr lang="nl-BE" sz="2200" b="1" dirty="0">
              <a:solidFill>
                <a:srgbClr val="000000"/>
              </a:solidFill>
              <a:latin typeface="Avenir Next Medium" panose="020B0603020202020204" pitchFamily="34" charset="0"/>
            </a:endParaRPr>
          </a:p>
        </p:txBody>
      </p:sp>
      <p:sp>
        <p:nvSpPr>
          <p:cNvPr id="36" name="Tekstvak 35">
            <a:extLst>
              <a:ext uri="{FF2B5EF4-FFF2-40B4-BE49-F238E27FC236}">
                <a16:creationId xmlns:a16="http://schemas.microsoft.com/office/drawing/2014/main" id="{566D2768-7E9D-50A4-AC91-58723409439B}"/>
              </a:ext>
            </a:extLst>
          </p:cNvPr>
          <p:cNvSpPr txBox="1"/>
          <p:nvPr/>
        </p:nvSpPr>
        <p:spPr>
          <a:xfrm>
            <a:off x="7723368" y="487064"/>
            <a:ext cx="2543175" cy="430887"/>
          </a:xfrm>
          <a:prstGeom prst="rect">
            <a:avLst/>
          </a:prstGeom>
          <a:noFill/>
        </p:spPr>
        <p:txBody>
          <a:bodyPr wrap="square" rtlCol="0">
            <a:spAutoFit/>
          </a:bodyPr>
          <a:lstStyle/>
          <a:p>
            <a:r>
              <a:rPr lang="nl-NL" sz="2200" b="1" dirty="0">
                <a:solidFill>
                  <a:srgbClr val="000000"/>
                </a:solidFill>
                <a:latin typeface="Avenir Next Medium" panose="020B0603020202020204" pitchFamily="34" charset="0"/>
              </a:rPr>
              <a:t>genderexpressie</a:t>
            </a:r>
            <a:endParaRPr lang="nl-BE" sz="2200" b="1" dirty="0">
              <a:solidFill>
                <a:srgbClr val="000000"/>
              </a:solidFill>
              <a:latin typeface="Avenir Next Medium" panose="020B0603020202020204" pitchFamily="34" charset="0"/>
            </a:endParaRPr>
          </a:p>
        </p:txBody>
      </p:sp>
      <p:sp>
        <p:nvSpPr>
          <p:cNvPr id="37" name="Tekstvak 36">
            <a:extLst>
              <a:ext uri="{FF2B5EF4-FFF2-40B4-BE49-F238E27FC236}">
                <a16:creationId xmlns:a16="http://schemas.microsoft.com/office/drawing/2014/main" id="{5C6ED85A-5233-56B8-E449-80B292E4B4D8}"/>
              </a:ext>
            </a:extLst>
          </p:cNvPr>
          <p:cNvSpPr txBox="1"/>
          <p:nvPr/>
        </p:nvSpPr>
        <p:spPr>
          <a:xfrm>
            <a:off x="8458613" y="1861184"/>
            <a:ext cx="2460066" cy="430887"/>
          </a:xfrm>
          <a:prstGeom prst="rect">
            <a:avLst/>
          </a:prstGeom>
          <a:noFill/>
        </p:spPr>
        <p:txBody>
          <a:bodyPr wrap="square" rtlCol="0">
            <a:spAutoFit/>
          </a:bodyPr>
          <a:lstStyle/>
          <a:p>
            <a:r>
              <a:rPr lang="nl-NL" sz="2200" b="1" dirty="0">
                <a:solidFill>
                  <a:srgbClr val="000000"/>
                </a:solidFill>
                <a:latin typeface="Avenir Next Medium" panose="020B0603020202020204" pitchFamily="34" charset="0"/>
              </a:rPr>
              <a:t>scholingsgraad</a:t>
            </a:r>
            <a:endParaRPr lang="nl-BE" sz="2200" b="1" dirty="0">
              <a:solidFill>
                <a:srgbClr val="000000"/>
              </a:solidFill>
              <a:latin typeface="Avenir Next Medium" panose="020B0603020202020204" pitchFamily="34" charset="0"/>
            </a:endParaRPr>
          </a:p>
        </p:txBody>
      </p:sp>
      <p:sp>
        <p:nvSpPr>
          <p:cNvPr id="39" name="Tekstvak 38">
            <a:extLst>
              <a:ext uri="{FF2B5EF4-FFF2-40B4-BE49-F238E27FC236}">
                <a16:creationId xmlns:a16="http://schemas.microsoft.com/office/drawing/2014/main" id="{04D4AE80-BEB9-39FB-1979-20A6D6048F0B}"/>
              </a:ext>
            </a:extLst>
          </p:cNvPr>
          <p:cNvSpPr txBox="1"/>
          <p:nvPr/>
        </p:nvSpPr>
        <p:spPr>
          <a:xfrm>
            <a:off x="8267920" y="3015559"/>
            <a:ext cx="3693371" cy="430887"/>
          </a:xfrm>
          <a:prstGeom prst="rect">
            <a:avLst/>
          </a:prstGeom>
          <a:noFill/>
        </p:spPr>
        <p:txBody>
          <a:bodyPr wrap="square" rtlCol="0">
            <a:spAutoFit/>
          </a:bodyPr>
          <a:lstStyle/>
          <a:p>
            <a:r>
              <a:rPr lang="nl-NL" sz="2200" b="1" dirty="0">
                <a:solidFill>
                  <a:srgbClr val="000000"/>
                </a:solidFill>
                <a:latin typeface="Avenir Next Medium" panose="020B0603020202020204" pitchFamily="34" charset="0"/>
              </a:rPr>
              <a:t>socio-economische status</a:t>
            </a:r>
            <a:endParaRPr lang="nl-BE" sz="2200" b="1" dirty="0">
              <a:solidFill>
                <a:srgbClr val="000000"/>
              </a:solidFill>
              <a:latin typeface="Avenir Next Medium" panose="020B0603020202020204" pitchFamily="34" charset="0"/>
            </a:endParaRPr>
          </a:p>
        </p:txBody>
      </p:sp>
      <p:sp>
        <p:nvSpPr>
          <p:cNvPr id="42" name="Tekstvak 41">
            <a:extLst>
              <a:ext uri="{FF2B5EF4-FFF2-40B4-BE49-F238E27FC236}">
                <a16:creationId xmlns:a16="http://schemas.microsoft.com/office/drawing/2014/main" id="{38571C6C-02F2-1D98-8119-A4165A96F0E6}"/>
              </a:ext>
            </a:extLst>
          </p:cNvPr>
          <p:cNvSpPr txBox="1"/>
          <p:nvPr/>
        </p:nvSpPr>
        <p:spPr>
          <a:xfrm>
            <a:off x="8458613" y="3776829"/>
            <a:ext cx="2988526" cy="430887"/>
          </a:xfrm>
          <a:prstGeom prst="rect">
            <a:avLst/>
          </a:prstGeom>
          <a:noFill/>
        </p:spPr>
        <p:txBody>
          <a:bodyPr wrap="square" rtlCol="0">
            <a:spAutoFit/>
          </a:bodyPr>
          <a:lstStyle/>
          <a:p>
            <a:r>
              <a:rPr lang="nl-NL" sz="2200" b="1" dirty="0">
                <a:solidFill>
                  <a:srgbClr val="000000"/>
                </a:solidFill>
                <a:latin typeface="Avenir Next Medium" panose="020B0603020202020204" pitchFamily="34" charset="0"/>
              </a:rPr>
              <a:t>genderidentiteit</a:t>
            </a:r>
            <a:endParaRPr lang="nl-BE" sz="2200" b="1" dirty="0">
              <a:solidFill>
                <a:srgbClr val="000000"/>
              </a:solidFill>
              <a:latin typeface="Avenir Next Medium" panose="020B0603020202020204" pitchFamily="34" charset="0"/>
            </a:endParaRPr>
          </a:p>
        </p:txBody>
      </p:sp>
      <p:sp>
        <p:nvSpPr>
          <p:cNvPr id="45" name="Tekstvak 44">
            <a:extLst>
              <a:ext uri="{FF2B5EF4-FFF2-40B4-BE49-F238E27FC236}">
                <a16:creationId xmlns:a16="http://schemas.microsoft.com/office/drawing/2014/main" id="{37628D94-2F90-5344-6B47-F8A6E61352CE}"/>
              </a:ext>
            </a:extLst>
          </p:cNvPr>
          <p:cNvSpPr txBox="1"/>
          <p:nvPr/>
        </p:nvSpPr>
        <p:spPr>
          <a:xfrm>
            <a:off x="7822176" y="4580213"/>
            <a:ext cx="1826235" cy="430887"/>
          </a:xfrm>
          <a:prstGeom prst="rect">
            <a:avLst/>
          </a:prstGeom>
          <a:noFill/>
        </p:spPr>
        <p:txBody>
          <a:bodyPr wrap="square" rtlCol="0">
            <a:spAutoFit/>
          </a:bodyPr>
          <a:lstStyle/>
          <a:p>
            <a:r>
              <a:rPr lang="nl-NL" sz="2200" b="1" dirty="0">
                <a:solidFill>
                  <a:srgbClr val="000000"/>
                </a:solidFill>
                <a:latin typeface="Avenir Next Medium" panose="020B0603020202020204" pitchFamily="34" charset="0"/>
              </a:rPr>
              <a:t>taal</a:t>
            </a:r>
            <a:endParaRPr lang="nl-BE" sz="2200" b="1" dirty="0">
              <a:solidFill>
                <a:srgbClr val="000000"/>
              </a:solidFill>
              <a:latin typeface="Avenir Next Medium" panose="020B0603020202020204" pitchFamily="34" charset="0"/>
            </a:endParaRPr>
          </a:p>
        </p:txBody>
      </p:sp>
      <p:sp>
        <p:nvSpPr>
          <p:cNvPr id="48" name="Tekstvak 47">
            <a:extLst>
              <a:ext uri="{FF2B5EF4-FFF2-40B4-BE49-F238E27FC236}">
                <a16:creationId xmlns:a16="http://schemas.microsoft.com/office/drawing/2014/main" id="{0172A4D2-61C0-E29A-BABF-086FC4EDC625}"/>
              </a:ext>
            </a:extLst>
          </p:cNvPr>
          <p:cNvSpPr txBox="1"/>
          <p:nvPr/>
        </p:nvSpPr>
        <p:spPr>
          <a:xfrm>
            <a:off x="7650149" y="5613612"/>
            <a:ext cx="1822080" cy="430887"/>
          </a:xfrm>
          <a:prstGeom prst="rect">
            <a:avLst/>
          </a:prstGeom>
          <a:noFill/>
        </p:spPr>
        <p:txBody>
          <a:bodyPr wrap="square" rtlCol="0">
            <a:spAutoFit/>
          </a:bodyPr>
          <a:lstStyle/>
          <a:p>
            <a:r>
              <a:rPr lang="nl-NL" sz="2200" b="1" dirty="0">
                <a:solidFill>
                  <a:srgbClr val="65BAE1"/>
                </a:solidFill>
                <a:latin typeface="Avenir Next Medium" panose="020B0603020202020204" pitchFamily="34" charset="0"/>
              </a:rPr>
              <a:t>huidskleur</a:t>
            </a:r>
            <a:endParaRPr lang="nl-BE" sz="2200" b="1" dirty="0">
              <a:solidFill>
                <a:srgbClr val="65BAE1"/>
              </a:solidFill>
              <a:latin typeface="Avenir Next Medium" panose="020B0603020202020204" pitchFamily="34" charset="0"/>
            </a:endParaRPr>
          </a:p>
        </p:txBody>
      </p:sp>
      <p:sp>
        <p:nvSpPr>
          <p:cNvPr id="49" name="Tekstvak 48">
            <a:extLst>
              <a:ext uri="{FF2B5EF4-FFF2-40B4-BE49-F238E27FC236}">
                <a16:creationId xmlns:a16="http://schemas.microsoft.com/office/drawing/2014/main" id="{35A89A85-CD57-8C9F-831E-E8F4A1575F4F}"/>
              </a:ext>
            </a:extLst>
          </p:cNvPr>
          <p:cNvSpPr txBox="1"/>
          <p:nvPr/>
        </p:nvSpPr>
        <p:spPr>
          <a:xfrm>
            <a:off x="5376846" y="5699812"/>
            <a:ext cx="1296803" cy="430887"/>
          </a:xfrm>
          <a:prstGeom prst="rect">
            <a:avLst/>
          </a:prstGeom>
          <a:noFill/>
        </p:spPr>
        <p:txBody>
          <a:bodyPr wrap="square" rtlCol="0">
            <a:spAutoFit/>
          </a:bodyPr>
          <a:lstStyle/>
          <a:p>
            <a:r>
              <a:rPr lang="nl-NL" sz="2200" b="1" dirty="0">
                <a:solidFill>
                  <a:srgbClr val="65BAE1"/>
                </a:solidFill>
                <a:latin typeface="Avenir Next Medium" panose="020B0603020202020204" pitchFamily="34" charset="0"/>
              </a:rPr>
              <a:t>cultuur</a:t>
            </a:r>
            <a:endParaRPr lang="nl-BE" sz="2200" b="1" dirty="0">
              <a:solidFill>
                <a:srgbClr val="65BAE1"/>
              </a:solidFill>
              <a:latin typeface="Avenir Next Medium" panose="020B0603020202020204" pitchFamily="34" charset="0"/>
            </a:endParaRPr>
          </a:p>
        </p:txBody>
      </p:sp>
      <p:sp>
        <p:nvSpPr>
          <p:cNvPr id="50" name="Tekstvak 49">
            <a:extLst>
              <a:ext uri="{FF2B5EF4-FFF2-40B4-BE49-F238E27FC236}">
                <a16:creationId xmlns:a16="http://schemas.microsoft.com/office/drawing/2014/main" id="{5DBB91C8-46B9-5192-BBE6-181B8E4ED467}"/>
              </a:ext>
            </a:extLst>
          </p:cNvPr>
          <p:cNvSpPr txBox="1"/>
          <p:nvPr/>
        </p:nvSpPr>
        <p:spPr>
          <a:xfrm>
            <a:off x="3603263" y="4957213"/>
            <a:ext cx="1959022" cy="430887"/>
          </a:xfrm>
          <a:prstGeom prst="rect">
            <a:avLst/>
          </a:prstGeom>
          <a:noFill/>
        </p:spPr>
        <p:txBody>
          <a:bodyPr wrap="square" rtlCol="0">
            <a:spAutoFit/>
          </a:bodyPr>
          <a:lstStyle/>
          <a:p>
            <a:r>
              <a:rPr lang="nl-NL" sz="2200" b="1" dirty="0">
                <a:solidFill>
                  <a:srgbClr val="000000"/>
                </a:solidFill>
                <a:latin typeface="Avenir Next Medium" panose="020B0603020202020204" pitchFamily="34" charset="0"/>
              </a:rPr>
              <a:t>handicap</a:t>
            </a:r>
            <a:endParaRPr lang="nl-BE" sz="2200" b="1" dirty="0">
              <a:solidFill>
                <a:srgbClr val="000000"/>
              </a:solidFill>
              <a:latin typeface="Avenir Next Medium" panose="020B0603020202020204" pitchFamily="34" charset="0"/>
            </a:endParaRPr>
          </a:p>
        </p:txBody>
      </p:sp>
      <p:sp>
        <p:nvSpPr>
          <p:cNvPr id="51" name="Tekstvak 50">
            <a:extLst>
              <a:ext uri="{FF2B5EF4-FFF2-40B4-BE49-F238E27FC236}">
                <a16:creationId xmlns:a16="http://schemas.microsoft.com/office/drawing/2014/main" id="{A87FB258-DD3A-8FAE-E388-72C1AB64FA2F}"/>
              </a:ext>
            </a:extLst>
          </p:cNvPr>
          <p:cNvSpPr txBox="1"/>
          <p:nvPr/>
        </p:nvSpPr>
        <p:spPr>
          <a:xfrm>
            <a:off x="471364" y="3931763"/>
            <a:ext cx="3611773" cy="430887"/>
          </a:xfrm>
          <a:prstGeom prst="rect">
            <a:avLst/>
          </a:prstGeom>
          <a:noFill/>
        </p:spPr>
        <p:txBody>
          <a:bodyPr wrap="square" rtlCol="0">
            <a:spAutoFit/>
          </a:bodyPr>
          <a:lstStyle/>
          <a:p>
            <a:r>
              <a:rPr lang="nl-NL" sz="2200" b="1" dirty="0">
                <a:solidFill>
                  <a:srgbClr val="65BAE1"/>
                </a:solidFill>
                <a:latin typeface="Avenir Next Medium" panose="020B0603020202020204" pitchFamily="34" charset="0"/>
              </a:rPr>
              <a:t>gebeurtenissen in je leven</a:t>
            </a:r>
            <a:endParaRPr lang="nl-BE" sz="2200" b="1" dirty="0">
              <a:solidFill>
                <a:srgbClr val="65BAE1"/>
              </a:solidFill>
              <a:latin typeface="Avenir Next Medium" panose="020B0603020202020204" pitchFamily="34" charset="0"/>
            </a:endParaRPr>
          </a:p>
        </p:txBody>
      </p:sp>
      <p:sp>
        <p:nvSpPr>
          <p:cNvPr id="53" name="Tekstvak 52">
            <a:extLst>
              <a:ext uri="{FF2B5EF4-FFF2-40B4-BE49-F238E27FC236}">
                <a16:creationId xmlns:a16="http://schemas.microsoft.com/office/drawing/2014/main" id="{DDE3749C-D05E-A0A8-D5BF-B051D93984F1}"/>
              </a:ext>
            </a:extLst>
          </p:cNvPr>
          <p:cNvSpPr txBox="1"/>
          <p:nvPr/>
        </p:nvSpPr>
        <p:spPr>
          <a:xfrm>
            <a:off x="1433888" y="2984362"/>
            <a:ext cx="1918010" cy="430887"/>
          </a:xfrm>
          <a:prstGeom prst="rect">
            <a:avLst/>
          </a:prstGeom>
          <a:noFill/>
        </p:spPr>
        <p:txBody>
          <a:bodyPr wrap="square" rtlCol="0">
            <a:spAutoFit/>
          </a:bodyPr>
          <a:lstStyle/>
          <a:p>
            <a:r>
              <a:rPr lang="nl-NL" sz="2200" b="1" dirty="0">
                <a:solidFill>
                  <a:srgbClr val="000000"/>
                </a:solidFill>
                <a:latin typeface="Avenir Next Medium" panose="020B0603020202020204" pitchFamily="34" charset="0"/>
              </a:rPr>
              <a:t>leeftijd</a:t>
            </a:r>
            <a:endParaRPr lang="nl-BE" sz="2200" b="1" dirty="0">
              <a:solidFill>
                <a:srgbClr val="000000"/>
              </a:solidFill>
              <a:latin typeface="Avenir Next Medium" panose="020B0603020202020204" pitchFamily="34" charset="0"/>
            </a:endParaRPr>
          </a:p>
        </p:txBody>
      </p:sp>
    </p:spTree>
    <p:extLst>
      <p:ext uri="{BB962C8B-B14F-4D97-AF65-F5344CB8AC3E}">
        <p14:creationId xmlns:p14="http://schemas.microsoft.com/office/powerpoint/2010/main" val="29186478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cs typeface="Calibri Light"/>
              </a:rPr>
              <a:t>Referentiekader</a:t>
            </a:r>
          </a:p>
        </p:txBody>
      </p:sp>
      <p:sp>
        <p:nvSpPr>
          <p:cNvPr id="3" name="Tijdelijke aanduiding voor inhoud 2"/>
          <p:cNvSpPr>
            <a:spLocks noGrp="1"/>
          </p:cNvSpPr>
          <p:nvPr>
            <p:ph idx="1"/>
          </p:nvPr>
        </p:nvSpPr>
        <p:spPr/>
        <p:txBody>
          <a:bodyPr vert="horz" lIns="91440" tIns="45720" rIns="91440" bIns="45720" rtlCol="0" anchor="t">
            <a:normAutofit/>
          </a:bodyPr>
          <a:lstStyle/>
          <a:p>
            <a:r>
              <a:rPr lang="nl-NL" dirty="0">
                <a:cs typeface="Calibri"/>
              </a:rPr>
              <a:t> Wat </a:t>
            </a:r>
            <a:r>
              <a:rPr lang="nl-NL" b="1" dirty="0">
                <a:solidFill>
                  <a:srgbClr val="65BAE1"/>
                </a:solidFill>
                <a:cs typeface="Calibri"/>
              </a:rPr>
              <a:t>binnen</a:t>
            </a:r>
            <a:r>
              <a:rPr lang="nl-NL" b="1" dirty="0">
                <a:cs typeface="Calibri"/>
              </a:rPr>
              <a:t> </a:t>
            </a:r>
            <a:r>
              <a:rPr lang="nl-NL" dirty="0">
                <a:cs typeface="Calibri"/>
              </a:rPr>
              <a:t>het referentiekader valt zijn de normen en waarden   waarmee we opgegroeid zijn en die we normaal vinden.</a:t>
            </a:r>
            <a:endParaRPr lang="nl-NL" dirty="0"/>
          </a:p>
          <a:p>
            <a:r>
              <a:rPr lang="nl-NL" dirty="0">
                <a:cs typeface="Calibri"/>
              </a:rPr>
              <a:t> Wat </a:t>
            </a:r>
            <a:r>
              <a:rPr lang="nl-NL" b="1" dirty="0">
                <a:solidFill>
                  <a:srgbClr val="65BAE1"/>
                </a:solidFill>
                <a:cs typeface="Calibri"/>
              </a:rPr>
              <a:t>buiten</a:t>
            </a:r>
            <a:r>
              <a:rPr lang="nl-NL" b="1" dirty="0">
                <a:cs typeface="Calibri"/>
              </a:rPr>
              <a:t> </a:t>
            </a:r>
            <a:r>
              <a:rPr lang="nl-NL" dirty="0">
                <a:cs typeface="Calibri"/>
              </a:rPr>
              <a:t>het referentiekader valt zijn de waarden en normen die we vreemd vinden, waarmee we niet vertrouwd zijn of ons misschien zelfs bang maken.</a:t>
            </a:r>
          </a:p>
        </p:txBody>
      </p:sp>
    </p:spTree>
    <p:extLst>
      <p:ext uri="{BB962C8B-B14F-4D97-AF65-F5344CB8AC3E}">
        <p14:creationId xmlns:p14="http://schemas.microsoft.com/office/powerpoint/2010/main" val="33700974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l="3050" t="20538" r="1605" b="20881"/>
          <a:stretch/>
        </p:blipFill>
        <p:spPr>
          <a:xfrm>
            <a:off x="1923066" y="310054"/>
            <a:ext cx="7973247" cy="5289623"/>
          </a:xfrm>
          <a:prstGeom prst="rect">
            <a:avLst/>
          </a:prstGeom>
          <a:ln>
            <a:solidFill>
              <a:srgbClr val="65BAE1"/>
            </a:solidFill>
          </a:ln>
        </p:spPr>
      </p:pic>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5644" y="3126315"/>
            <a:ext cx="2756825" cy="1837882"/>
          </a:xfrm>
          <a:prstGeom prst="rect">
            <a:avLst/>
          </a:prstGeom>
        </p:spPr>
      </p:pic>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5643" y="1029088"/>
            <a:ext cx="2756825" cy="1837883"/>
          </a:xfrm>
          <a:prstGeom prst="rect">
            <a:avLst/>
          </a:prstGeom>
        </p:spPr>
      </p:pic>
      <p:pic>
        <p:nvPicPr>
          <p:cNvPr id="10" name="Afbeelding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57733" y="3126315"/>
            <a:ext cx="2814792" cy="1852017"/>
          </a:xfrm>
          <a:prstGeom prst="rect">
            <a:avLst/>
          </a:prstGeom>
        </p:spPr>
      </p:pic>
      <p:pic>
        <p:nvPicPr>
          <p:cNvPr id="12" name="Afbeelding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60440" y="1029088"/>
            <a:ext cx="2756825" cy="1837883"/>
          </a:xfrm>
          <a:prstGeom prst="rect">
            <a:avLst/>
          </a:prstGeom>
        </p:spPr>
      </p:pic>
    </p:spTree>
    <p:extLst>
      <p:ext uri="{BB962C8B-B14F-4D97-AF65-F5344CB8AC3E}">
        <p14:creationId xmlns:p14="http://schemas.microsoft.com/office/powerpoint/2010/main" val="5144395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l="3050" t="20538" r="1605" b="20881"/>
          <a:stretch/>
        </p:blipFill>
        <p:spPr>
          <a:xfrm>
            <a:off x="545567" y="222617"/>
            <a:ext cx="11098226" cy="5165595"/>
          </a:xfrm>
          <a:prstGeom prst="rect">
            <a:avLst/>
          </a:prstGeom>
        </p:spPr>
      </p:pic>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3765" y="839452"/>
            <a:ext cx="1979886" cy="1319923"/>
          </a:xfrm>
          <a:prstGeom prst="rect">
            <a:avLst/>
          </a:prstGeom>
        </p:spPr>
      </p:pic>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26604" y="3235728"/>
            <a:ext cx="2079236" cy="1386157"/>
          </a:xfrm>
          <a:prstGeom prst="rect">
            <a:avLst/>
          </a:prstGeom>
        </p:spPr>
      </p:pic>
      <p:pic>
        <p:nvPicPr>
          <p:cNvPr id="10" name="Afbeelding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8793" y="3242081"/>
            <a:ext cx="1999238" cy="1315417"/>
          </a:xfrm>
          <a:prstGeom prst="rect">
            <a:avLst/>
          </a:prstGeom>
        </p:spPr>
      </p:pic>
      <p:pic>
        <p:nvPicPr>
          <p:cNvPr id="12" name="Afbeelding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93971" y="907111"/>
            <a:ext cx="2202312" cy="1468208"/>
          </a:xfrm>
          <a:prstGeom prst="rect">
            <a:avLst/>
          </a:prstGeom>
        </p:spPr>
      </p:pic>
      <p:pic>
        <p:nvPicPr>
          <p:cNvPr id="3" name="Afbeelding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22699" y="839451"/>
            <a:ext cx="1461258" cy="2191887"/>
          </a:xfrm>
          <a:prstGeom prst="rect">
            <a:avLst/>
          </a:prstGeom>
        </p:spPr>
      </p:pic>
      <p:pic>
        <p:nvPicPr>
          <p:cNvPr id="4" name="Afbeelding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22559" y="2588524"/>
            <a:ext cx="1419335" cy="2129003"/>
          </a:xfrm>
          <a:prstGeom prst="rect">
            <a:avLst/>
          </a:prstGeom>
        </p:spPr>
      </p:pic>
      <p:pic>
        <p:nvPicPr>
          <p:cNvPr id="11" name="Afbeelding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55178" y="838776"/>
            <a:ext cx="1460698" cy="2191047"/>
          </a:xfrm>
          <a:prstGeom prst="rect">
            <a:avLst/>
          </a:prstGeom>
        </p:spPr>
      </p:pic>
      <p:pic>
        <p:nvPicPr>
          <p:cNvPr id="6" name="Afbeelding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94680" y="2483420"/>
            <a:ext cx="1487822" cy="2231733"/>
          </a:xfrm>
          <a:prstGeom prst="rect">
            <a:avLst/>
          </a:prstGeom>
        </p:spPr>
      </p:pic>
    </p:spTree>
    <p:extLst>
      <p:ext uri="{BB962C8B-B14F-4D97-AF65-F5344CB8AC3E}">
        <p14:creationId xmlns:p14="http://schemas.microsoft.com/office/powerpoint/2010/main" val="2157558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prstGeom prst="rect">
            <a:avLst/>
          </a:prstGeom>
        </p:spPr>
        <p:txBody>
          <a:bodyPr vert="horz" lIns="91440" tIns="45720" rIns="91440" bIns="45720" rtlCol="0" anchor="b">
            <a:normAutofit/>
          </a:bodyPr>
          <a:lstStyle/>
          <a:p>
            <a:pPr algn="ctr"/>
            <a:r>
              <a:rPr lang="en-US" sz="5600" kern="1200">
                <a:cs typeface="+mj-cs"/>
              </a:rPr>
              <a:t>Gender </a:t>
            </a:r>
            <a:r>
              <a:rPr lang="en-US" sz="5600" kern="1200" err="1">
                <a:cs typeface="+mj-cs"/>
              </a:rPr>
              <a:t>en</a:t>
            </a:r>
            <a:r>
              <a:rPr lang="en-US" sz="5600" kern="1200">
                <a:cs typeface="+mj-cs"/>
              </a:rPr>
              <a:t> </a:t>
            </a:r>
            <a:r>
              <a:rPr lang="en-US" sz="5600" kern="1200" err="1">
                <a:cs typeface="+mj-cs"/>
              </a:rPr>
              <a:t>genderstereotypering</a:t>
            </a:r>
            <a:endParaRPr lang="en-US" sz="5600" kern="1200">
              <a:cs typeface="+mj-cs"/>
            </a:endParaRPr>
          </a:p>
        </p:txBody>
      </p:sp>
      <p:sp>
        <p:nvSpPr>
          <p:cNvPr id="4" name="Tijdelijke aanduiding voor tekst 3">
            <a:extLst>
              <a:ext uri="{FF2B5EF4-FFF2-40B4-BE49-F238E27FC236}">
                <a16:creationId xmlns:a16="http://schemas.microsoft.com/office/drawing/2014/main" id="{1AEA1F14-6DFB-A666-EDA7-77428F4B9D32}"/>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26672365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chor="b">
            <a:normAutofit/>
          </a:bodyPr>
          <a:lstStyle/>
          <a:p>
            <a:r>
              <a:rPr lang="nl-NL" sz="4400"/>
              <a:t>Casus 2</a:t>
            </a:r>
          </a:p>
        </p:txBody>
      </p:sp>
      <p:sp>
        <p:nvSpPr>
          <p:cNvPr id="3" name="Tijdelijke aanduiding voor inhoud 2"/>
          <p:cNvSpPr>
            <a:spLocks noGrp="1"/>
          </p:cNvSpPr>
          <p:nvPr>
            <p:ph idx="1"/>
          </p:nvPr>
        </p:nvSpPr>
        <p:spPr/>
        <p:txBody>
          <a:bodyPr vert="horz" lIns="91440" tIns="45720" rIns="91440" bIns="45720" rtlCol="0" anchor="t">
            <a:normAutofit/>
          </a:bodyPr>
          <a:lstStyle/>
          <a:p>
            <a:pPr marL="0" indent="0" algn="just">
              <a:lnSpc>
                <a:spcPct val="150000"/>
              </a:lnSpc>
              <a:buNone/>
            </a:pPr>
            <a:r>
              <a:rPr lang="nl-NL" sz="2000" dirty="0">
                <a:latin typeface="Avenir Next Medium"/>
                <a:ea typeface="+mj-lt"/>
                <a:cs typeface="+mj-lt"/>
              </a:rPr>
              <a:t>Een leerling op jouw school is onlangs uit de kast gekomen als non-binair en wil aangesproken worden met een nieuwe roepnaam en als die/hun. De leerlingbegeleider past de roepnaam aan op het elektronisch platform van de school en stuurt een bericht naar de collega’s met de nieuwe naam en aanspreekvorm. Er is gemor onder sommige leerkrachten, maar iedereen doet zijn best. Twee weken later ontstaat er commotie bij de toiletten. Enkele meisjes willen niet dat die leerling daar naar binnen gaat, omdat het toch echt om een jongen zou gaan.</a:t>
            </a:r>
            <a:endParaRPr lang="en-US" sz="2000" dirty="0">
              <a:latin typeface="Avenir Next Medium"/>
              <a:ea typeface="+mj-lt"/>
              <a:cs typeface="+mj-lt"/>
            </a:endParaRPr>
          </a:p>
          <a:p>
            <a:pPr>
              <a:lnSpc>
                <a:spcPct val="150000"/>
              </a:lnSpc>
            </a:pPr>
            <a:endParaRPr lang="nl-NL" sz="2200" dirty="0">
              <a:cs typeface="Calibri Light"/>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9508" y="241491"/>
            <a:ext cx="1077186" cy="1077186"/>
          </a:xfrm>
          <a:prstGeom prst="rect">
            <a:avLst/>
          </a:prstGeom>
        </p:spPr>
      </p:pic>
    </p:spTree>
    <p:extLst>
      <p:ext uri="{BB962C8B-B14F-4D97-AF65-F5344CB8AC3E}">
        <p14:creationId xmlns:p14="http://schemas.microsoft.com/office/powerpoint/2010/main" val="39507201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chor="b">
            <a:normAutofit/>
          </a:bodyPr>
          <a:lstStyle/>
          <a:p>
            <a:r>
              <a:rPr lang="nl-NL" sz="4400">
                <a:ea typeface="+mn-lt"/>
                <a:cs typeface="+mn-lt"/>
              </a:rPr>
              <a:t>Casus 2 (vervolg)</a:t>
            </a:r>
          </a:p>
        </p:txBody>
      </p:sp>
      <p:sp>
        <p:nvSpPr>
          <p:cNvPr id="3" name="Tijdelijke aanduiding voor inhoud 2"/>
          <p:cNvSpPr>
            <a:spLocks noGrp="1"/>
          </p:cNvSpPr>
          <p:nvPr>
            <p:ph idx="1"/>
          </p:nvPr>
        </p:nvSpPr>
        <p:spPr/>
        <p:txBody>
          <a:bodyPr vert="horz" lIns="91440" tIns="45720" rIns="91440" bIns="45720" rtlCol="0" anchor="t">
            <a:normAutofit/>
          </a:bodyPr>
          <a:lstStyle/>
          <a:p>
            <a:pPr marL="0" indent="0" algn="just">
              <a:lnSpc>
                <a:spcPct val="150000"/>
              </a:lnSpc>
              <a:buNone/>
            </a:pPr>
            <a:r>
              <a:rPr lang="nl-NL" sz="2200">
                <a:ea typeface="+mj-lt"/>
                <a:cs typeface="+mj-lt"/>
              </a:rPr>
              <a:t>Een week later vraagt de leerlingenraad aan de schooldirectie om </a:t>
            </a:r>
            <a:r>
              <a:rPr lang="nl-NL" sz="2200" err="1">
                <a:ea typeface="+mj-lt"/>
                <a:cs typeface="+mj-lt"/>
              </a:rPr>
              <a:t>genderinclusieve</a:t>
            </a:r>
            <a:r>
              <a:rPr lang="nl-NL" sz="2200">
                <a:ea typeface="+mj-lt"/>
                <a:cs typeface="+mj-lt"/>
              </a:rPr>
              <a:t> toiletten te voorzien zodat dit probleem niet meer kan voorkomen. De school wijst dit verzoek af. De leerling geeft in een gesprek bij de leerlingbegeleiding aan dat die niet meer naar het toilet wil gaan op school. Ook de lessen lichamelijke opvoeding vormen een probleem.</a:t>
            </a:r>
            <a:endParaRPr lang="en-US" sz="2200">
              <a:ea typeface="+mj-lt"/>
              <a:cs typeface="+mj-lt"/>
            </a:endParaRPr>
          </a:p>
          <a:p>
            <a:pPr>
              <a:lnSpc>
                <a:spcPct val="150000"/>
              </a:lnSpc>
            </a:pPr>
            <a:endParaRPr lang="nl-NL" sz="2200">
              <a:cs typeface="Calibri Light"/>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9508" y="212915"/>
            <a:ext cx="1077186" cy="1077186"/>
          </a:xfrm>
          <a:prstGeom prst="rect">
            <a:avLst/>
          </a:prstGeom>
        </p:spPr>
      </p:pic>
    </p:spTree>
    <p:extLst>
      <p:ext uri="{BB962C8B-B14F-4D97-AF65-F5344CB8AC3E}">
        <p14:creationId xmlns:p14="http://schemas.microsoft.com/office/powerpoint/2010/main" val="18195918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a:t>De </a:t>
            </a:r>
            <a:r>
              <a:rPr lang="nl-NL" err="1"/>
              <a:t>normkritische</a:t>
            </a:r>
            <a:r>
              <a:rPr lang="nl-NL"/>
              <a:t> benadering op school</a:t>
            </a:r>
          </a:p>
        </p:txBody>
      </p:sp>
      <p:sp>
        <p:nvSpPr>
          <p:cNvPr id="3" name="Tijdelijke aanduiding voor inhoud 2"/>
          <p:cNvSpPr>
            <a:spLocks noGrp="1"/>
          </p:cNvSpPr>
          <p:nvPr>
            <p:ph idx="1"/>
          </p:nvPr>
        </p:nvSpPr>
        <p:spPr/>
        <p:txBody>
          <a:bodyPr vert="horz" lIns="91440" tIns="45720" rIns="91440" bIns="45720" rtlCol="0" anchor="t">
            <a:normAutofit/>
          </a:bodyPr>
          <a:lstStyle/>
          <a:p>
            <a:r>
              <a:rPr lang="nl-NL" dirty="0">
                <a:latin typeface="Avenir Next Medium"/>
              </a:rPr>
              <a:t> Nieuwe normen dan maar?</a:t>
            </a:r>
          </a:p>
          <a:p>
            <a:pPr algn="just"/>
            <a:r>
              <a:rPr lang="nl-NL" dirty="0">
                <a:latin typeface="Avenir Next Medium"/>
              </a:rPr>
              <a:t> </a:t>
            </a:r>
            <a:r>
              <a:rPr lang="nl-NL" dirty="0" err="1">
                <a:latin typeface="Avenir Next Medium"/>
              </a:rPr>
              <a:t>Normkritisch</a:t>
            </a:r>
            <a:r>
              <a:rPr lang="nl-NL" dirty="0">
                <a:latin typeface="Avenir Next Medium"/>
              </a:rPr>
              <a:t> denken: normen in vraag durven stellen en de machtsstructuur zichtbaar maken</a:t>
            </a:r>
          </a:p>
          <a:p>
            <a:pPr algn="just"/>
            <a:r>
              <a:rPr lang="nl-NL" dirty="0">
                <a:latin typeface="Avenir Next Medium"/>
              </a:rPr>
              <a:t> Durf de normen in het beleid kritisch te bekijken. </a:t>
            </a:r>
          </a:p>
          <a:p>
            <a:pPr marL="0" indent="0" algn="just">
              <a:buNone/>
            </a:pPr>
            <a:endParaRPr lang="nl-NL" dirty="0">
              <a:latin typeface="Avenir Next Medium"/>
            </a:endParaRPr>
          </a:p>
          <a:p>
            <a:pPr marL="0" indent="0" algn="just">
              <a:buNone/>
            </a:pPr>
            <a:r>
              <a:rPr lang="nl-NL" dirty="0">
                <a:latin typeface="Avenir Next Medium"/>
              </a:rPr>
              <a:t>“Zijn er mensen die niet aan die normen kunnen voldoen?”</a:t>
            </a:r>
          </a:p>
          <a:p>
            <a:pPr marL="0" indent="0" algn="just">
              <a:buNone/>
            </a:pPr>
            <a:r>
              <a:rPr lang="nl-NL" dirty="0">
                <a:latin typeface="Avenir Next Medium"/>
              </a:rPr>
              <a:t>“Welke impact hebben deze normen op mensen die afwijken van de norm?”</a:t>
            </a:r>
            <a:endParaRPr lang="nl-NL" dirty="0"/>
          </a:p>
        </p:txBody>
      </p:sp>
    </p:spTree>
    <p:extLst>
      <p:ext uri="{BB962C8B-B14F-4D97-AF65-F5344CB8AC3E}">
        <p14:creationId xmlns:p14="http://schemas.microsoft.com/office/powerpoint/2010/main" val="1897700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lIns="91440" tIns="45720" rIns="91440" bIns="45720" rtlCol="0" anchor="b">
            <a:normAutofit/>
          </a:bodyPr>
          <a:lstStyle/>
          <a:p>
            <a:r>
              <a:rPr lang="en-US" sz="5400" kern="1200">
                <a:cs typeface="+mj-cs"/>
              </a:rPr>
              <a:t>Hoe </a:t>
            </a:r>
            <a:r>
              <a:rPr lang="en-US" sz="5400" kern="1200" err="1">
                <a:cs typeface="+mj-cs"/>
              </a:rPr>
              <a:t>kan</a:t>
            </a:r>
            <a:r>
              <a:rPr lang="en-US" sz="5400" kern="1200">
                <a:cs typeface="+mj-cs"/>
              </a:rPr>
              <a:t> je </a:t>
            </a:r>
            <a:r>
              <a:rPr lang="en-US" sz="5400" kern="1200" err="1">
                <a:cs typeface="+mj-cs"/>
              </a:rPr>
              <a:t>werken</a:t>
            </a:r>
            <a:r>
              <a:rPr lang="en-US" sz="5400" kern="1200">
                <a:cs typeface="+mj-cs"/>
              </a:rPr>
              <a:t> </a:t>
            </a:r>
            <a:r>
              <a:rPr lang="en-US" sz="5400" kern="1200" err="1">
                <a:cs typeface="+mj-cs"/>
              </a:rPr>
              <a:t>aan</a:t>
            </a:r>
            <a:r>
              <a:rPr lang="en-US" sz="5400" kern="1200">
                <a:cs typeface="+mj-cs"/>
              </a:rPr>
              <a:t> </a:t>
            </a:r>
            <a:r>
              <a:rPr lang="en-US" sz="5400" kern="1200" err="1">
                <a:cs typeface="+mj-cs"/>
              </a:rPr>
              <a:t>een</a:t>
            </a:r>
            <a:r>
              <a:rPr lang="en-US" sz="5400" kern="1200">
                <a:cs typeface="+mj-cs"/>
              </a:rPr>
              <a:t> </a:t>
            </a:r>
            <a:r>
              <a:rPr lang="en-US" sz="5400" kern="1200" err="1">
                <a:cs typeface="+mj-cs"/>
              </a:rPr>
              <a:t>inclusieve</a:t>
            </a:r>
            <a:r>
              <a:rPr lang="en-US" sz="5400" kern="1200">
                <a:cs typeface="+mj-cs"/>
              </a:rPr>
              <a:t> </a:t>
            </a:r>
            <a:r>
              <a:rPr lang="en-US" sz="5400" kern="1200" err="1">
                <a:cs typeface="+mj-cs"/>
              </a:rPr>
              <a:t>schoolomgeving</a:t>
            </a:r>
            <a:r>
              <a:rPr lang="en-US" sz="5400" kern="1200">
                <a:cs typeface="+mj-cs"/>
              </a:rPr>
              <a:t>?</a:t>
            </a:r>
            <a:endParaRPr lang="nl-NL" sz="4400">
              <a:cs typeface="+mj-cs"/>
            </a:endParaRPr>
          </a:p>
        </p:txBody>
      </p:sp>
      <p:sp>
        <p:nvSpPr>
          <p:cNvPr id="5" name="Tijdelijke aanduiding voor tekst 4">
            <a:extLst>
              <a:ext uri="{FF2B5EF4-FFF2-40B4-BE49-F238E27FC236}">
                <a16:creationId xmlns:a16="http://schemas.microsoft.com/office/drawing/2014/main" id="{935D78E2-D1B4-A9C0-B3AC-BDD0A3150E3F}"/>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27746287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ijschrift met afgeronde rechthoek 2"/>
          <p:cNvSpPr/>
          <p:nvPr/>
        </p:nvSpPr>
        <p:spPr>
          <a:xfrm>
            <a:off x="757237" y="843965"/>
            <a:ext cx="5000431" cy="2135551"/>
          </a:xfrm>
          <a:prstGeom prst="wedgeRoundRectCallout">
            <a:avLst>
              <a:gd name="adj1" fmla="val -606"/>
              <a:gd name="adj2" fmla="val 71647"/>
              <a:gd name="adj3" fmla="val 16667"/>
            </a:avLst>
          </a:prstGeom>
          <a:solidFill>
            <a:srgbClr val="65BAE1"/>
          </a:solidFill>
          <a:ln>
            <a:solidFill>
              <a:srgbClr val="65BA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ekstvak 3"/>
          <p:cNvSpPr txBox="1"/>
          <p:nvPr/>
        </p:nvSpPr>
        <p:spPr>
          <a:xfrm>
            <a:off x="757237" y="1381079"/>
            <a:ext cx="4672012" cy="830997"/>
          </a:xfrm>
          <a:prstGeom prst="rect">
            <a:avLst/>
          </a:prstGeom>
          <a:noFill/>
        </p:spPr>
        <p:txBody>
          <a:bodyPr wrap="square" lIns="91440" tIns="45720" rIns="91440" bIns="45720" rtlCol="0" anchor="t">
            <a:spAutoFit/>
          </a:bodyPr>
          <a:lstStyle/>
          <a:p>
            <a:pPr algn="ctr"/>
            <a:r>
              <a:rPr lang="nl-BE" sz="2400" b="1" dirty="0">
                <a:solidFill>
                  <a:srgbClr val="000000"/>
                </a:solidFill>
                <a:latin typeface="Avenir Next Medium"/>
              </a:rPr>
              <a:t>Hoe begin ik aan een inclusieve schoolomgeving?</a:t>
            </a:r>
          </a:p>
        </p:txBody>
      </p:sp>
      <p:sp>
        <p:nvSpPr>
          <p:cNvPr id="6" name="Bijschrift met afgeronde rechthoek 5"/>
          <p:cNvSpPr/>
          <p:nvPr/>
        </p:nvSpPr>
        <p:spPr>
          <a:xfrm>
            <a:off x="5870170" y="2550129"/>
            <a:ext cx="5529263" cy="2243771"/>
          </a:xfrm>
          <a:prstGeom prst="wedgeRoundRectCallout">
            <a:avLst>
              <a:gd name="adj1" fmla="val 1506"/>
              <a:gd name="adj2" fmla="val 71190"/>
              <a:gd name="adj3" fmla="val 16667"/>
            </a:avLst>
          </a:prstGeom>
          <a:solidFill>
            <a:srgbClr val="65BAE1"/>
          </a:solidFill>
          <a:ln>
            <a:solidFill>
              <a:srgbClr val="65BA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kstvak 6"/>
          <p:cNvSpPr txBox="1"/>
          <p:nvPr/>
        </p:nvSpPr>
        <p:spPr>
          <a:xfrm>
            <a:off x="6568966" y="2979516"/>
            <a:ext cx="3744097" cy="1200329"/>
          </a:xfrm>
          <a:prstGeom prst="rect">
            <a:avLst/>
          </a:prstGeom>
          <a:noFill/>
        </p:spPr>
        <p:txBody>
          <a:bodyPr wrap="square" lIns="91440" tIns="45720" rIns="91440" bIns="45720" rtlCol="0" anchor="t">
            <a:spAutoFit/>
          </a:bodyPr>
          <a:lstStyle/>
          <a:p>
            <a:pPr algn="ctr"/>
            <a:r>
              <a:rPr lang="nl-BE" sz="2400" b="1" dirty="0">
                <a:solidFill>
                  <a:srgbClr val="000000"/>
                </a:solidFill>
                <a:latin typeface="Avenir Next Medium"/>
              </a:rPr>
              <a:t>Door </a:t>
            </a:r>
            <a:r>
              <a:rPr lang="nl-BE" sz="2400" b="1" u="sng" dirty="0">
                <a:solidFill>
                  <a:srgbClr val="000000"/>
                </a:solidFill>
                <a:latin typeface="Avenir Next Medium"/>
              </a:rPr>
              <a:t>niet</a:t>
            </a:r>
            <a:r>
              <a:rPr lang="nl-BE" sz="2400" b="1" dirty="0">
                <a:solidFill>
                  <a:srgbClr val="000000"/>
                </a:solidFill>
                <a:latin typeface="Avenir Next Medium"/>
              </a:rPr>
              <a:t> een compleet nieuw schoolbeleid uit te schrijven!</a:t>
            </a:r>
          </a:p>
        </p:txBody>
      </p:sp>
    </p:spTree>
    <p:extLst>
      <p:ext uri="{BB962C8B-B14F-4D97-AF65-F5344CB8AC3E}">
        <p14:creationId xmlns:p14="http://schemas.microsoft.com/office/powerpoint/2010/main" val="17880381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a:t>Stap 1</a:t>
            </a:r>
          </a:p>
        </p:txBody>
      </p:sp>
      <p:sp>
        <p:nvSpPr>
          <p:cNvPr id="3" name="Tijdelijke aanduiding voor inhoud 2"/>
          <p:cNvSpPr>
            <a:spLocks noGrp="1"/>
          </p:cNvSpPr>
          <p:nvPr>
            <p:ph idx="1"/>
          </p:nvPr>
        </p:nvSpPr>
        <p:spPr/>
        <p:txBody>
          <a:bodyPr/>
          <a:lstStyle/>
          <a:p>
            <a:pPr marL="0" indent="0">
              <a:buNone/>
            </a:pPr>
            <a:r>
              <a:rPr lang="nl-NL" sz="2400" dirty="0"/>
              <a:t>Wat staat er in het huidige pedagogisch project dat kan helpen?</a:t>
            </a:r>
          </a:p>
          <a:p>
            <a:pPr marL="0" indent="0">
              <a:buNone/>
            </a:pPr>
            <a:endParaRPr lang="nl-NL" sz="2400" dirty="0"/>
          </a:p>
          <a:p>
            <a:pPr lvl="1"/>
            <a:r>
              <a:rPr lang="nl-NL" sz="2000" dirty="0"/>
              <a:t> Staat er iets over diversiteit, gelijkwaardigheid, expressie, veilig schoolklimaat?</a:t>
            </a:r>
          </a:p>
          <a:p>
            <a:pPr lvl="1"/>
            <a:r>
              <a:rPr lang="nl-NL" sz="2000" dirty="0"/>
              <a:t> Kan je er gender- en seksuele diversiteit bijvoegen (= benoemen)?</a:t>
            </a:r>
          </a:p>
          <a:p>
            <a:pPr lvl="1"/>
            <a:r>
              <a:rPr lang="nl-NL" sz="2000" dirty="0"/>
              <a:t> Staat er niks rond gender, diversiteit, ... ? </a:t>
            </a:r>
          </a:p>
          <a:p>
            <a:pPr lvl="1"/>
            <a:r>
              <a:rPr lang="nl-NL" sz="2000" dirty="0"/>
              <a:t> Kijk dan wat er binnen de koepel aanwezig is (engagementsverklaring).</a:t>
            </a:r>
          </a:p>
        </p:txBody>
      </p:sp>
      <p:sp>
        <p:nvSpPr>
          <p:cNvPr id="4" name="Tekstvak 3"/>
          <p:cNvSpPr txBox="1"/>
          <p:nvPr/>
        </p:nvSpPr>
        <p:spPr>
          <a:xfrm>
            <a:off x="838201" y="1267848"/>
            <a:ext cx="5291138" cy="400110"/>
          </a:xfrm>
          <a:prstGeom prst="rect">
            <a:avLst/>
          </a:prstGeom>
          <a:solidFill>
            <a:srgbClr val="65BAE1"/>
          </a:solidFill>
          <a:ln>
            <a:solidFill>
              <a:srgbClr val="65BAE1"/>
            </a:solidFill>
          </a:ln>
        </p:spPr>
        <p:txBody>
          <a:bodyPr wrap="square" rtlCol="0">
            <a:spAutoFit/>
          </a:bodyPr>
          <a:lstStyle/>
          <a:p>
            <a:r>
              <a:rPr lang="nl-NL" sz="2000" b="1" dirty="0">
                <a:solidFill>
                  <a:srgbClr val="000000"/>
                </a:solidFill>
                <a:latin typeface="Avenir Next Medium" panose="020B0603020202020204" pitchFamily="34" charset="0"/>
              </a:rPr>
              <a:t>Wat is de visie van de school?</a:t>
            </a:r>
          </a:p>
        </p:txBody>
      </p:sp>
    </p:spTree>
    <p:extLst>
      <p:ext uri="{BB962C8B-B14F-4D97-AF65-F5344CB8AC3E}">
        <p14:creationId xmlns:p14="http://schemas.microsoft.com/office/powerpoint/2010/main" val="4685933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a:t>Stap 2</a:t>
            </a:r>
            <a:br>
              <a:rPr lang="nl-NL"/>
            </a:br>
            <a:endParaRPr lang="nl-NL"/>
          </a:p>
        </p:txBody>
      </p:sp>
      <p:sp>
        <p:nvSpPr>
          <p:cNvPr id="3" name="Tijdelijke aanduiding voor inhoud 2"/>
          <p:cNvSpPr>
            <a:spLocks noGrp="1"/>
          </p:cNvSpPr>
          <p:nvPr>
            <p:ph idx="1"/>
          </p:nvPr>
        </p:nvSpPr>
        <p:spPr/>
        <p:txBody>
          <a:bodyPr>
            <a:normAutofit/>
          </a:bodyPr>
          <a:lstStyle/>
          <a:p>
            <a:r>
              <a:rPr lang="nl-NL" dirty="0"/>
              <a:t> Ga op zoek naar collega’s die ook enthousiast worden om rond het thema gender- en seksuele diversiteit en intersectionaliteit te werken.</a:t>
            </a:r>
          </a:p>
          <a:p>
            <a:r>
              <a:rPr lang="nl-NL" dirty="0"/>
              <a:t> Organiseer een studiedag.</a:t>
            </a:r>
          </a:p>
          <a:p>
            <a:r>
              <a:rPr lang="nl-NL" dirty="0"/>
              <a:t> Bespreek genderstereotypen in een teamvergadering.</a:t>
            </a:r>
          </a:p>
          <a:p>
            <a:r>
              <a:rPr lang="nl-NL" dirty="0"/>
              <a:t> Welke reacties maakt het los?</a:t>
            </a:r>
          </a:p>
          <a:p>
            <a:pPr lvl="1"/>
            <a:r>
              <a:rPr lang="nl-NL" dirty="0"/>
              <a:t> Positief? = Draagvlak om voor te stellen een beleid uit te werken.</a:t>
            </a:r>
          </a:p>
          <a:p>
            <a:pPr lvl="1"/>
            <a:r>
              <a:rPr lang="nl-NL" dirty="0"/>
              <a:t> Negatief? = Bron achterhalen, informeren, urgentie bepalen en blinde vlekken wegnemen.</a:t>
            </a:r>
          </a:p>
          <a:p>
            <a:pPr lvl="1"/>
            <a:r>
              <a:rPr lang="nl-NL" dirty="0"/>
              <a:t> Onverschillig? = Urgentie bepalen en blinde vlekken wegnemen.</a:t>
            </a:r>
          </a:p>
        </p:txBody>
      </p:sp>
      <p:sp>
        <p:nvSpPr>
          <p:cNvPr id="4" name="Tekstvak 3"/>
          <p:cNvSpPr txBox="1"/>
          <p:nvPr/>
        </p:nvSpPr>
        <p:spPr>
          <a:xfrm>
            <a:off x="952500" y="1030169"/>
            <a:ext cx="5133975" cy="400110"/>
          </a:xfrm>
          <a:prstGeom prst="rect">
            <a:avLst/>
          </a:prstGeom>
          <a:solidFill>
            <a:srgbClr val="65BAE1"/>
          </a:solidFill>
          <a:ln>
            <a:solidFill>
              <a:srgbClr val="65BAE1"/>
            </a:solidFill>
          </a:ln>
        </p:spPr>
        <p:txBody>
          <a:bodyPr wrap="square" rtlCol="0">
            <a:spAutoFit/>
          </a:bodyPr>
          <a:lstStyle/>
          <a:p>
            <a:r>
              <a:rPr lang="nl-NL" sz="2000" b="1" dirty="0">
                <a:solidFill>
                  <a:srgbClr val="000000"/>
                </a:solidFill>
                <a:latin typeface="Avenir Next Medium" panose="020B0603020202020204" pitchFamily="34" charset="0"/>
              </a:rPr>
              <a:t>Is er draagvlak binnen de school?</a:t>
            </a:r>
          </a:p>
        </p:txBody>
      </p:sp>
    </p:spTree>
    <p:extLst>
      <p:ext uri="{BB962C8B-B14F-4D97-AF65-F5344CB8AC3E}">
        <p14:creationId xmlns:p14="http://schemas.microsoft.com/office/powerpoint/2010/main" val="7062933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a:t>Stap 3</a:t>
            </a:r>
          </a:p>
        </p:txBody>
      </p:sp>
      <p:sp>
        <p:nvSpPr>
          <p:cNvPr id="3" name="Tijdelijke aanduiding voor inhoud 2"/>
          <p:cNvSpPr>
            <a:spLocks noGrp="1"/>
          </p:cNvSpPr>
          <p:nvPr>
            <p:ph idx="1"/>
          </p:nvPr>
        </p:nvSpPr>
        <p:spPr/>
        <p:txBody>
          <a:bodyPr vert="horz" lIns="91440" tIns="45720" rIns="91440" bIns="45720" rtlCol="0" anchor="t">
            <a:normAutofit/>
          </a:bodyPr>
          <a:lstStyle/>
          <a:p>
            <a:r>
              <a:rPr lang="nl-NL" sz="2000"/>
              <a:t>Durf met een </a:t>
            </a:r>
            <a:r>
              <a:rPr lang="nl-NL" sz="2000" err="1"/>
              <a:t>normkritische</a:t>
            </a:r>
            <a:r>
              <a:rPr lang="nl-NL" sz="2000"/>
              <a:t> blik en een regenboogbril het huidige beleid onder de loep te nemen. Doe dit met een diverse werkgroep. Iedereen heeft immers blinde vlekken.</a:t>
            </a:r>
          </a:p>
          <a:p>
            <a:r>
              <a:rPr lang="nl-NL" sz="2000"/>
              <a:t> Bepaal op voorhand prioriteiten:</a:t>
            </a:r>
          </a:p>
          <a:p>
            <a:pPr lvl="1"/>
            <a:r>
              <a:rPr lang="nl-NL" sz="1800"/>
              <a:t>Wat willen we zeker veranderen?</a:t>
            </a:r>
          </a:p>
          <a:p>
            <a:pPr lvl="1"/>
            <a:r>
              <a:rPr lang="nl-NL" sz="1800"/>
              <a:t>Wat willen we misschien veranderen?</a:t>
            </a:r>
          </a:p>
          <a:p>
            <a:pPr lvl="1"/>
            <a:r>
              <a:rPr lang="nl-NL" sz="1800"/>
              <a:t>Wat doen we sowieso niet?</a:t>
            </a:r>
          </a:p>
          <a:p>
            <a:pPr marL="457200" lvl="1" indent="0">
              <a:buNone/>
            </a:pPr>
            <a:endParaRPr lang="nl-NL" sz="1800">
              <a:latin typeface="Avenir Next Medium"/>
            </a:endParaRPr>
          </a:p>
          <a:p>
            <a:r>
              <a:rPr lang="nl-NL" sz="2000"/>
              <a:t>Denk aan het schoolreglement, de schoolvoorzieningen, interne kennisdeling.</a:t>
            </a:r>
          </a:p>
          <a:p>
            <a:r>
              <a:rPr lang="nl-NL" sz="2000"/>
              <a:t>Betrek LGBTI-leerlingen en –personeel (vrijwillig).</a:t>
            </a:r>
          </a:p>
          <a:p>
            <a:r>
              <a:rPr lang="nl-NL" sz="2000"/>
              <a:t>Gebruik bestaande tools om je te helpen.</a:t>
            </a:r>
          </a:p>
        </p:txBody>
      </p:sp>
      <p:sp>
        <p:nvSpPr>
          <p:cNvPr id="4" name="Tekstvak 3"/>
          <p:cNvSpPr txBox="1"/>
          <p:nvPr/>
        </p:nvSpPr>
        <p:spPr>
          <a:xfrm>
            <a:off x="938214" y="1274695"/>
            <a:ext cx="5148262" cy="468380"/>
          </a:xfrm>
          <a:prstGeom prst="rect">
            <a:avLst/>
          </a:prstGeom>
          <a:solidFill>
            <a:srgbClr val="65BAE1"/>
          </a:solidFill>
          <a:ln>
            <a:solidFill>
              <a:srgbClr val="65BAE1"/>
            </a:solidFill>
          </a:ln>
        </p:spPr>
        <p:txBody>
          <a:bodyPr wrap="square" rtlCol="0">
            <a:spAutoFit/>
          </a:bodyPr>
          <a:lstStyle/>
          <a:p>
            <a:r>
              <a:rPr lang="nl-NL" sz="2400" b="1" dirty="0">
                <a:solidFill>
                  <a:srgbClr val="000000"/>
                </a:solidFill>
                <a:latin typeface="Avenir Next Medium" panose="020B0603020202020204" pitchFamily="34" charset="0"/>
              </a:rPr>
              <a:t>Neem je materiaal onder de loep</a:t>
            </a:r>
          </a:p>
        </p:txBody>
      </p:sp>
    </p:spTree>
    <p:extLst>
      <p:ext uri="{BB962C8B-B14F-4D97-AF65-F5344CB8AC3E}">
        <p14:creationId xmlns:p14="http://schemas.microsoft.com/office/powerpoint/2010/main" val="13429977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a:t>Matrix</a:t>
            </a:r>
          </a:p>
        </p:txBody>
      </p:sp>
      <p:graphicFrame>
        <p:nvGraphicFramePr>
          <p:cNvPr id="6" name="Tabel 6">
            <a:extLst>
              <a:ext uri="{FF2B5EF4-FFF2-40B4-BE49-F238E27FC236}">
                <a16:creationId xmlns:a16="http://schemas.microsoft.com/office/drawing/2014/main" id="{3617228B-A5FC-F83C-1873-E20FED222A88}"/>
              </a:ext>
            </a:extLst>
          </p:cNvPr>
          <p:cNvGraphicFramePr>
            <a:graphicFrameLocks noGrp="1"/>
          </p:cNvGraphicFramePr>
          <p:nvPr>
            <p:ph idx="1"/>
            <p:extLst>
              <p:ext uri="{D42A27DB-BD31-4B8C-83A1-F6EECF244321}">
                <p14:modId xmlns:p14="http://schemas.microsoft.com/office/powerpoint/2010/main" val="2961748307"/>
              </p:ext>
            </p:extLst>
          </p:nvPr>
        </p:nvGraphicFramePr>
        <p:xfrm>
          <a:off x="625744" y="1505528"/>
          <a:ext cx="10940510" cy="3311755"/>
        </p:xfrm>
        <a:graphic>
          <a:graphicData uri="http://schemas.openxmlformats.org/drawingml/2006/table">
            <a:tbl>
              <a:tblPr firstRow="1" bandRow="1">
                <a:tableStyleId>{2D5ABB26-0587-4C30-8999-92F81FD0307C}</a:tableStyleId>
              </a:tblPr>
              <a:tblGrid>
                <a:gridCol w="2803902">
                  <a:extLst>
                    <a:ext uri="{9D8B030D-6E8A-4147-A177-3AD203B41FA5}">
                      <a16:colId xmlns:a16="http://schemas.microsoft.com/office/drawing/2014/main" val="3950693086"/>
                    </a:ext>
                  </a:extLst>
                </a:gridCol>
                <a:gridCol w="1983783">
                  <a:extLst>
                    <a:ext uri="{9D8B030D-6E8A-4147-A177-3AD203B41FA5}">
                      <a16:colId xmlns:a16="http://schemas.microsoft.com/office/drawing/2014/main" val="2285575734"/>
                    </a:ext>
                  </a:extLst>
                </a:gridCol>
                <a:gridCol w="697423">
                  <a:extLst>
                    <a:ext uri="{9D8B030D-6E8A-4147-A177-3AD203B41FA5}">
                      <a16:colId xmlns:a16="http://schemas.microsoft.com/office/drawing/2014/main" val="279183193"/>
                    </a:ext>
                  </a:extLst>
                </a:gridCol>
                <a:gridCol w="2526224">
                  <a:extLst>
                    <a:ext uri="{9D8B030D-6E8A-4147-A177-3AD203B41FA5}">
                      <a16:colId xmlns:a16="http://schemas.microsoft.com/office/drawing/2014/main" val="4101730354"/>
                    </a:ext>
                  </a:extLst>
                </a:gridCol>
                <a:gridCol w="2929178">
                  <a:extLst>
                    <a:ext uri="{9D8B030D-6E8A-4147-A177-3AD203B41FA5}">
                      <a16:colId xmlns:a16="http://schemas.microsoft.com/office/drawing/2014/main" val="1950185351"/>
                    </a:ext>
                  </a:extLst>
                </a:gridCol>
              </a:tblGrid>
              <a:tr h="1428336">
                <a:tc>
                  <a:txBody>
                    <a:bodyPr/>
                    <a:lstStyle/>
                    <a:p>
                      <a:endParaRPr lang="nl-BE">
                        <a:solidFill>
                          <a:srgbClr val="000000"/>
                        </a:solidFill>
                        <a:latin typeface="Avenir Next Medium" panose="020B0603020202020204" pitchFamily="34" charset="0"/>
                      </a:endParaRPr>
                    </a:p>
                  </a:txBody>
                  <a:tcP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nl-BE" b="1">
                          <a:solidFill>
                            <a:srgbClr val="000000"/>
                          </a:solidFill>
                          <a:latin typeface="Avenir Next Medium" panose="020B0603020202020204" pitchFamily="34" charset="0"/>
                        </a:rPr>
                        <a:t>Leerling</a:t>
                      </a:r>
                    </a:p>
                    <a:p>
                      <a:pPr algn="ctr"/>
                      <a:r>
                        <a:rPr lang="nl-BE" b="1">
                          <a:solidFill>
                            <a:srgbClr val="000000"/>
                          </a:solidFill>
                          <a:latin typeface="Avenir Next Medium" panose="020B0603020202020204" pitchFamily="34" charset="0"/>
                        </a:rPr>
                        <a:t>(+ prioritaire of risicogroepen)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BAE1"/>
                    </a:solidFill>
                  </a:tcPr>
                </a:tc>
                <a:tc>
                  <a:txBody>
                    <a:bodyPr/>
                    <a:lstStyle/>
                    <a:p>
                      <a:r>
                        <a:rPr lang="nl-NL" b="1">
                          <a:solidFill>
                            <a:srgbClr val="000000"/>
                          </a:solidFill>
                          <a:latin typeface="Avenir Next Medium" panose="020B0603020202020204" pitchFamily="34" charset="0"/>
                        </a:rPr>
                        <a:t>Klas</a:t>
                      </a:r>
                      <a:endParaRPr lang="nl-BE" b="1">
                        <a:solidFill>
                          <a:srgbClr val="000000"/>
                        </a:solidFill>
                        <a:latin typeface="Avenir Next Medium" panose="020B0603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BA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b="1">
                          <a:solidFill>
                            <a:srgbClr val="000000"/>
                          </a:solidFill>
                          <a:latin typeface="Avenir Next Medium" panose="020B0603020202020204" pitchFamily="34" charset="0"/>
                        </a:rPr>
                        <a:t>School (alle</a:t>
                      </a:r>
                      <a:r>
                        <a:rPr lang="nl-BE" b="1" baseline="0">
                          <a:solidFill>
                            <a:srgbClr val="000000"/>
                          </a:solidFill>
                          <a:latin typeface="Avenir Next Medium" panose="020B0603020202020204" pitchFamily="34" charset="0"/>
                        </a:rPr>
                        <a:t> leerlingen en hun leefomgeving binnen de school)</a:t>
                      </a:r>
                      <a:endParaRPr lang="nl-BE" b="1">
                        <a:solidFill>
                          <a:srgbClr val="000000"/>
                        </a:solidFill>
                        <a:latin typeface="Avenir Next Medium" panose="020B0603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BA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b="1">
                          <a:solidFill>
                            <a:srgbClr val="000000"/>
                          </a:solidFill>
                          <a:latin typeface="Avenir Next Medium" panose="020B0603020202020204" pitchFamily="34" charset="0"/>
                        </a:rPr>
                        <a:t>Omgeving buiten de school (ouders, vrienden, gemeentebestuur, </a:t>
                      </a:r>
                      <a:r>
                        <a:rPr lang="nl-BE" b="1" err="1">
                          <a:solidFill>
                            <a:srgbClr val="000000"/>
                          </a:solidFill>
                          <a:latin typeface="Avenir Next Medium" panose="020B0603020202020204" pitchFamily="34" charset="0"/>
                        </a:rPr>
                        <a:t>schooloverschrijdend</a:t>
                      </a:r>
                      <a:r>
                        <a:rPr lang="nl-BE" b="1">
                          <a:solidFill>
                            <a:srgbClr val="000000"/>
                          </a:solidFill>
                          <a:latin typeface="Avenir Next Medium" panose="020B0603020202020204" pitchFamily="34" charset="0"/>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BAE1"/>
                    </a:solidFill>
                  </a:tcPr>
                </a:tc>
                <a:extLst>
                  <a:ext uri="{0D108BD9-81ED-4DB2-BD59-A6C34878D82A}">
                    <a16:rowId xmlns:a16="http://schemas.microsoft.com/office/drawing/2014/main" val="4221092457"/>
                  </a:ext>
                </a:extLst>
              </a:tr>
              <a:tr h="463767">
                <a:tc>
                  <a:txBody>
                    <a:bodyPr/>
                    <a:lstStyle/>
                    <a:p>
                      <a:r>
                        <a:rPr lang="nl-BE">
                          <a:solidFill>
                            <a:srgbClr val="000000"/>
                          </a:solidFill>
                          <a:latin typeface="Avenir Next Medium" panose="020B0603020202020204" pitchFamily="34" charset="0"/>
                        </a:rPr>
                        <a:t>Educatie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BAE1"/>
                    </a:solidFill>
                  </a:tcPr>
                </a:tc>
                <a:tc>
                  <a:txBody>
                    <a:bodyPr/>
                    <a:lstStyle/>
                    <a:p>
                      <a:endParaRPr lang="nl-BE">
                        <a:solidFill>
                          <a:srgbClr val="000000"/>
                        </a:solidFill>
                        <a:latin typeface="Avenir Next Medium" panose="020B0603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nl-BE">
                        <a:solidFill>
                          <a:srgbClr val="000000"/>
                        </a:solidFill>
                        <a:latin typeface="Avenir Next Medium" panose="020B0603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nl-BE">
                        <a:solidFill>
                          <a:srgbClr val="000000"/>
                        </a:solidFill>
                        <a:latin typeface="Avenir Next Medium" panose="020B0603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nl-BE">
                        <a:solidFill>
                          <a:srgbClr val="000000"/>
                        </a:solidFill>
                        <a:latin typeface="Avenir Next Medium" panose="020B0603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9564986"/>
                  </a:ext>
                </a:extLst>
              </a:tr>
              <a:tr h="463767">
                <a:tc>
                  <a:txBody>
                    <a:bodyPr/>
                    <a:lstStyle/>
                    <a:p>
                      <a:r>
                        <a:rPr lang="nl-BE">
                          <a:solidFill>
                            <a:srgbClr val="000000"/>
                          </a:solidFill>
                          <a:latin typeface="Avenir Next Medium" panose="020B0603020202020204" pitchFamily="34" charset="0"/>
                        </a:rPr>
                        <a:t>Omgevingsinterventies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BAE1"/>
                    </a:solidFill>
                  </a:tcPr>
                </a:tc>
                <a:tc>
                  <a:txBody>
                    <a:bodyPr/>
                    <a:lstStyle/>
                    <a:p>
                      <a:endParaRPr lang="nl-BE">
                        <a:solidFill>
                          <a:srgbClr val="000000"/>
                        </a:solidFill>
                        <a:latin typeface="Avenir Next Medium" panose="020B0603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nl-BE">
                        <a:solidFill>
                          <a:srgbClr val="000000"/>
                        </a:solidFill>
                        <a:latin typeface="Avenir Next Medium" panose="020B0603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nl-BE">
                        <a:solidFill>
                          <a:srgbClr val="000000"/>
                        </a:solidFill>
                        <a:latin typeface="Avenir Next Medium" panose="020B0603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nl-BE">
                        <a:solidFill>
                          <a:srgbClr val="000000"/>
                        </a:solidFill>
                        <a:latin typeface="Avenir Next Medium" panose="020B0603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2155764"/>
                  </a:ext>
                </a:extLst>
              </a:tr>
              <a:tr h="457414">
                <a:tc>
                  <a:txBody>
                    <a:bodyPr/>
                    <a:lstStyle/>
                    <a:p>
                      <a:r>
                        <a:rPr lang="nl-BE">
                          <a:solidFill>
                            <a:srgbClr val="000000"/>
                          </a:solidFill>
                          <a:latin typeface="Avenir Next Medium" panose="020B0603020202020204" pitchFamily="34" charset="0"/>
                        </a:rPr>
                        <a:t>Afspraken en regels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BAE1"/>
                    </a:solidFill>
                  </a:tcPr>
                </a:tc>
                <a:tc>
                  <a:txBody>
                    <a:bodyPr/>
                    <a:lstStyle/>
                    <a:p>
                      <a:endParaRPr lang="nl-BE">
                        <a:solidFill>
                          <a:srgbClr val="000000"/>
                        </a:solidFill>
                        <a:latin typeface="Avenir Next Medium" panose="020B0603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nl-BE">
                        <a:solidFill>
                          <a:srgbClr val="000000"/>
                        </a:solidFill>
                        <a:latin typeface="Avenir Next Medium" panose="020B0603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nl-BE">
                        <a:solidFill>
                          <a:srgbClr val="000000"/>
                        </a:solidFill>
                        <a:latin typeface="Avenir Next Medium" panose="020B0603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nl-BE">
                        <a:solidFill>
                          <a:srgbClr val="000000"/>
                        </a:solidFill>
                        <a:latin typeface="Avenir Next Medium" panose="020B0603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6782"/>
                  </a:ext>
                </a:extLst>
              </a:tr>
              <a:tr h="463767">
                <a:tc>
                  <a:txBody>
                    <a:bodyPr/>
                    <a:lstStyle/>
                    <a:p>
                      <a:r>
                        <a:rPr lang="nl-BE">
                          <a:solidFill>
                            <a:srgbClr val="000000"/>
                          </a:solidFill>
                          <a:latin typeface="Avenir Next Medium" panose="020B0603020202020204" pitchFamily="34" charset="0"/>
                        </a:rPr>
                        <a:t>Zorg en begeleiding</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BAE1"/>
                    </a:solidFill>
                  </a:tcPr>
                </a:tc>
                <a:tc>
                  <a:txBody>
                    <a:bodyPr/>
                    <a:lstStyle/>
                    <a:p>
                      <a:endParaRPr lang="nl-BE">
                        <a:solidFill>
                          <a:srgbClr val="000000"/>
                        </a:solidFill>
                        <a:latin typeface="Avenir Next Medium" panose="020B0603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nl-BE">
                        <a:solidFill>
                          <a:srgbClr val="000000"/>
                        </a:solidFill>
                        <a:latin typeface="Avenir Next Medium" panose="020B0603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nl-BE">
                        <a:solidFill>
                          <a:srgbClr val="000000"/>
                        </a:solidFill>
                        <a:latin typeface="Avenir Next Medium" panose="020B0603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nl-BE">
                        <a:solidFill>
                          <a:srgbClr val="000000"/>
                        </a:solidFill>
                        <a:latin typeface="Avenir Next Medium" panose="020B0603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0277589"/>
                  </a:ext>
                </a:extLst>
              </a:tr>
            </a:tbl>
          </a:graphicData>
        </a:graphic>
      </p:graphicFrame>
    </p:spTree>
    <p:extLst>
      <p:ext uri="{BB962C8B-B14F-4D97-AF65-F5344CB8AC3E}">
        <p14:creationId xmlns:p14="http://schemas.microsoft.com/office/powerpoint/2010/main" val="37537828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a:t>Leerling</a:t>
            </a:r>
          </a:p>
        </p:txBody>
      </p:sp>
      <p:graphicFrame>
        <p:nvGraphicFramePr>
          <p:cNvPr id="6" name="Tabel 6">
            <a:extLst>
              <a:ext uri="{FF2B5EF4-FFF2-40B4-BE49-F238E27FC236}">
                <a16:creationId xmlns:a16="http://schemas.microsoft.com/office/drawing/2014/main" id="{C21F5235-3672-1CB8-CC1B-9A2733080FD0}"/>
              </a:ext>
            </a:extLst>
          </p:cNvPr>
          <p:cNvGraphicFramePr>
            <a:graphicFrameLocks noGrp="1"/>
          </p:cNvGraphicFramePr>
          <p:nvPr>
            <p:ph idx="1"/>
            <p:extLst>
              <p:ext uri="{D42A27DB-BD31-4B8C-83A1-F6EECF244321}">
                <p14:modId xmlns:p14="http://schemas.microsoft.com/office/powerpoint/2010/main" val="2626256480"/>
              </p:ext>
            </p:extLst>
          </p:nvPr>
        </p:nvGraphicFramePr>
        <p:xfrm>
          <a:off x="838199" y="1505528"/>
          <a:ext cx="10770032" cy="3763896"/>
        </p:xfrm>
        <a:graphic>
          <a:graphicData uri="http://schemas.openxmlformats.org/drawingml/2006/table">
            <a:tbl>
              <a:tblPr firstRow="1" bandRow="1">
                <a:tableStyleId>{2D5ABB26-0587-4C30-8999-92F81FD0307C}</a:tableStyleId>
              </a:tblPr>
              <a:tblGrid>
                <a:gridCol w="3501326">
                  <a:extLst>
                    <a:ext uri="{9D8B030D-6E8A-4147-A177-3AD203B41FA5}">
                      <a16:colId xmlns:a16="http://schemas.microsoft.com/office/drawing/2014/main" val="3828900713"/>
                    </a:ext>
                  </a:extLst>
                </a:gridCol>
                <a:gridCol w="7268706">
                  <a:extLst>
                    <a:ext uri="{9D8B030D-6E8A-4147-A177-3AD203B41FA5}">
                      <a16:colId xmlns:a16="http://schemas.microsoft.com/office/drawing/2014/main" val="1658477819"/>
                    </a:ext>
                  </a:extLst>
                </a:gridCol>
              </a:tblGrid>
              <a:tr h="1254632">
                <a:tc>
                  <a:txBody>
                    <a:bodyPr/>
                    <a:lstStyle/>
                    <a:p>
                      <a:pPr algn="ctr"/>
                      <a:r>
                        <a:rPr lang="nl-BE" b="1">
                          <a:solidFill>
                            <a:srgbClr val="000000"/>
                          </a:solidFill>
                          <a:latin typeface="Avenir Next Medium" panose="020B0603020202020204" pitchFamily="34" charset="0"/>
                        </a:rPr>
                        <a:t>Educatie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BAE1"/>
                    </a:solidFill>
                  </a:tcPr>
                </a:tc>
                <a:tc>
                  <a:txBody>
                    <a:bodyPr/>
                    <a:lstStyle/>
                    <a:p>
                      <a:r>
                        <a:rPr lang="nl-BE">
                          <a:solidFill>
                            <a:srgbClr val="000000"/>
                          </a:solidFill>
                          <a:latin typeface="Avenir Next Medium" panose="020B0603020202020204" pitchFamily="34" charset="0"/>
                        </a:rPr>
                        <a:t>Stel boeken</a:t>
                      </a:r>
                      <a:r>
                        <a:rPr lang="nl-BE" baseline="0">
                          <a:solidFill>
                            <a:srgbClr val="000000"/>
                          </a:solidFill>
                          <a:latin typeface="Avenir Next Medium" panose="020B0603020202020204" pitchFamily="34" charset="0"/>
                        </a:rPr>
                        <a:t> en info beschikbaar over LGBTI-thema’s.</a:t>
                      </a:r>
                    </a:p>
                    <a:p>
                      <a:pPr>
                        <a:tabLst>
                          <a:tab pos="4757738" algn="l"/>
                        </a:tabLst>
                      </a:pPr>
                      <a:r>
                        <a:rPr lang="nl-BE" baseline="0">
                          <a:solidFill>
                            <a:srgbClr val="000000"/>
                          </a:solidFill>
                          <a:latin typeface="Avenir Next Medium" panose="020B0603020202020204" pitchFamily="34" charset="0"/>
                        </a:rPr>
                        <a:t>Maak het LGBTI-thema beschikbaar in keuzeopdrachten.</a:t>
                      </a:r>
                    </a:p>
                    <a:p>
                      <a:r>
                        <a:rPr lang="nl-BE" baseline="0">
                          <a:solidFill>
                            <a:srgbClr val="000000"/>
                          </a:solidFill>
                          <a:latin typeface="Avenir Next Medium" panose="020B0603020202020204" pitchFamily="34" charset="0"/>
                        </a:rPr>
                        <a:t>Zorg dat iedereen leerlingen met vragen kan bijstaan.</a:t>
                      </a:r>
                      <a:endParaRPr lang="nl-BE">
                        <a:solidFill>
                          <a:srgbClr val="000000"/>
                        </a:solidFill>
                        <a:latin typeface="Avenir Next Medium" panose="020B0603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8933633"/>
                  </a:ext>
                </a:extLst>
              </a:tr>
              <a:tr h="1544162">
                <a:tc>
                  <a:txBody>
                    <a:bodyPr/>
                    <a:lstStyle/>
                    <a:p>
                      <a:pPr algn="ctr"/>
                      <a:r>
                        <a:rPr lang="nl-BE" b="1">
                          <a:solidFill>
                            <a:srgbClr val="000000"/>
                          </a:solidFill>
                          <a:latin typeface="Avenir Next Medium" panose="020B0603020202020204" pitchFamily="34" charset="0"/>
                        </a:rPr>
                        <a:t>Omgevingsinterventies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BAE1"/>
                    </a:solidFill>
                  </a:tcPr>
                </a:tc>
                <a:tc>
                  <a:txBody>
                    <a:bodyPr/>
                    <a:lstStyle/>
                    <a:p>
                      <a:r>
                        <a:rPr lang="nl-BE">
                          <a:solidFill>
                            <a:srgbClr val="000000"/>
                          </a:solidFill>
                          <a:latin typeface="Avenir Next Medium" panose="020B0603020202020204" pitchFamily="34" charset="0"/>
                        </a:rPr>
                        <a:t>Zorg voor veiligheid.</a:t>
                      </a:r>
                    </a:p>
                    <a:p>
                      <a:r>
                        <a:rPr lang="nl-BE">
                          <a:solidFill>
                            <a:srgbClr val="000000"/>
                          </a:solidFill>
                          <a:latin typeface="Avenir Next Medium" panose="020B0603020202020204" pitchFamily="34" charset="0"/>
                        </a:rPr>
                        <a:t>Zorg dat leerlingen aanvoelen dat leerkrachten elke identiteit erkennen.</a:t>
                      </a:r>
                    </a:p>
                    <a:p>
                      <a:r>
                        <a:rPr lang="nl-BE">
                          <a:solidFill>
                            <a:srgbClr val="000000"/>
                          </a:solidFill>
                          <a:latin typeface="Avenir Next Medium" panose="020B0603020202020204" pitchFamily="34" charset="0"/>
                        </a:rPr>
                        <a:t>Stel info beschikbaar</a:t>
                      </a:r>
                      <a:r>
                        <a:rPr lang="nl-BE" baseline="0">
                          <a:solidFill>
                            <a:srgbClr val="000000"/>
                          </a:solidFill>
                          <a:latin typeface="Avenir Next Medium" panose="020B0603020202020204" pitchFamily="34" charset="0"/>
                        </a:rPr>
                        <a:t> (via brochures bijvoorbeeld) voor leerlingen die het nodig hebben.</a:t>
                      </a:r>
                      <a:endParaRPr lang="nl-BE">
                        <a:solidFill>
                          <a:srgbClr val="000000"/>
                        </a:solidFill>
                        <a:latin typeface="Avenir Next Medium" panose="020B0603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0298969"/>
                  </a:ext>
                </a:extLst>
              </a:tr>
              <a:tr h="965102">
                <a:tc>
                  <a:txBody>
                    <a:bodyPr/>
                    <a:lstStyle/>
                    <a:p>
                      <a:pPr algn="ctr"/>
                      <a:r>
                        <a:rPr lang="nl-BE" b="1">
                          <a:solidFill>
                            <a:srgbClr val="000000"/>
                          </a:solidFill>
                          <a:latin typeface="Avenir Next Medium" panose="020B0603020202020204" pitchFamily="34" charset="0"/>
                        </a:rPr>
                        <a:t>Zorg en begeleiding</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BAE1"/>
                    </a:solidFill>
                  </a:tcPr>
                </a:tc>
                <a:tc>
                  <a:txBody>
                    <a:bodyPr/>
                    <a:lstStyle/>
                    <a:p>
                      <a:r>
                        <a:rPr lang="nl-BE">
                          <a:solidFill>
                            <a:srgbClr val="000000"/>
                          </a:solidFill>
                          <a:latin typeface="Avenir Next Medium" panose="020B0603020202020204" pitchFamily="34" charset="0"/>
                        </a:rPr>
                        <a:t>Zorg dat leerlingen weten dat ze bij het schoolpersoneel terechtkunnen.</a:t>
                      </a:r>
                    </a:p>
                    <a:p>
                      <a:r>
                        <a:rPr lang="nl-BE">
                          <a:solidFill>
                            <a:srgbClr val="000000"/>
                          </a:solidFill>
                          <a:latin typeface="Avenir Next Medium" panose="020B0603020202020204" pitchFamily="34" charset="0"/>
                        </a:rPr>
                        <a:t>Zorg dat het schoolpersoneel kennis heeft</a:t>
                      </a:r>
                      <a:r>
                        <a:rPr lang="nl-BE" baseline="0">
                          <a:solidFill>
                            <a:srgbClr val="000000"/>
                          </a:solidFill>
                          <a:latin typeface="Avenir Next Medium" panose="020B0603020202020204" pitchFamily="34" charset="0"/>
                        </a:rPr>
                        <a:t>.</a:t>
                      </a:r>
                      <a:endParaRPr lang="nl-BE">
                        <a:solidFill>
                          <a:srgbClr val="000000"/>
                        </a:solidFill>
                        <a:latin typeface="Avenir Next Medium" panose="020B0603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7759203"/>
                  </a:ext>
                </a:extLst>
              </a:tr>
            </a:tbl>
          </a:graphicData>
        </a:graphic>
      </p:graphicFrame>
    </p:spTree>
    <p:extLst>
      <p:ext uri="{BB962C8B-B14F-4D97-AF65-F5344CB8AC3E}">
        <p14:creationId xmlns:p14="http://schemas.microsoft.com/office/powerpoint/2010/main" val="1801029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solidFill>
                  <a:srgbClr val="000000"/>
                </a:solidFill>
                <a:latin typeface="Montserrat" pitchFamily="2" charset="0"/>
              </a:rPr>
              <a:t>Gendernormen</a:t>
            </a:r>
          </a:p>
        </p:txBody>
      </p:sp>
      <p:sp>
        <p:nvSpPr>
          <p:cNvPr id="3" name="Tijdelijke aanduiding voor inhoud 2"/>
          <p:cNvSpPr>
            <a:spLocks noGrp="1"/>
          </p:cNvSpPr>
          <p:nvPr>
            <p:ph idx="1"/>
          </p:nvPr>
        </p:nvSpPr>
        <p:spPr/>
        <p:txBody>
          <a:bodyPr>
            <a:normAutofit/>
          </a:bodyPr>
          <a:lstStyle/>
          <a:p>
            <a:pPr marL="0" indent="0">
              <a:buNone/>
            </a:pPr>
            <a:r>
              <a:rPr lang="nl-NL" sz="2400" dirty="0">
                <a:solidFill>
                  <a:srgbClr val="000000"/>
                </a:solidFill>
              </a:rPr>
              <a:t>Ongeschreven voorschriften die een samenleving aan gender verbindt</a:t>
            </a:r>
          </a:p>
        </p:txBody>
      </p:sp>
      <p:sp>
        <p:nvSpPr>
          <p:cNvPr id="4" name="Rechthoek 3"/>
          <p:cNvSpPr/>
          <p:nvPr/>
        </p:nvSpPr>
        <p:spPr>
          <a:xfrm>
            <a:off x="680651" y="3208523"/>
            <a:ext cx="3842951" cy="1853513"/>
          </a:xfrm>
          <a:prstGeom prst="rect">
            <a:avLst/>
          </a:prstGeom>
          <a:solidFill>
            <a:srgbClr val="65BAE1"/>
          </a:solidFill>
          <a:ln>
            <a:solidFill>
              <a:srgbClr val="65BA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000000"/>
              </a:solidFill>
            </a:endParaRPr>
          </a:p>
        </p:txBody>
      </p:sp>
      <p:sp>
        <p:nvSpPr>
          <p:cNvPr id="5" name="Tekstvak 4"/>
          <p:cNvSpPr txBox="1"/>
          <p:nvPr/>
        </p:nvSpPr>
        <p:spPr>
          <a:xfrm>
            <a:off x="717721" y="3705313"/>
            <a:ext cx="3499022" cy="954107"/>
          </a:xfrm>
          <a:prstGeom prst="rect">
            <a:avLst/>
          </a:prstGeom>
          <a:solidFill>
            <a:srgbClr val="65BAE1"/>
          </a:solidFill>
          <a:ln>
            <a:solidFill>
              <a:srgbClr val="65BAE1"/>
            </a:solidFill>
          </a:ln>
        </p:spPr>
        <p:txBody>
          <a:bodyPr wrap="square" rtlCol="0">
            <a:spAutoFit/>
          </a:bodyPr>
          <a:lstStyle/>
          <a:p>
            <a:pPr algn="ctr"/>
            <a:r>
              <a:rPr lang="nl-BE" sz="2800" b="1">
                <a:solidFill>
                  <a:srgbClr val="000000"/>
                </a:solidFill>
                <a:latin typeface="Avenir Next Medium" panose="020B0603020202020204" pitchFamily="34" charset="0"/>
              </a:rPr>
              <a:t>gender in de samenleving</a:t>
            </a:r>
          </a:p>
        </p:txBody>
      </p:sp>
      <p:sp>
        <p:nvSpPr>
          <p:cNvPr id="6" name="Rechthoek 5"/>
          <p:cNvSpPr/>
          <p:nvPr/>
        </p:nvSpPr>
        <p:spPr>
          <a:xfrm>
            <a:off x="7462451" y="3208523"/>
            <a:ext cx="3842951" cy="1853513"/>
          </a:xfrm>
          <a:prstGeom prst="rect">
            <a:avLst/>
          </a:prstGeom>
          <a:solidFill>
            <a:srgbClr val="65B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000000"/>
              </a:solidFill>
            </a:endParaRPr>
          </a:p>
        </p:txBody>
      </p:sp>
      <p:sp>
        <p:nvSpPr>
          <p:cNvPr id="7" name="Tekstvak 6"/>
          <p:cNvSpPr txBox="1"/>
          <p:nvPr/>
        </p:nvSpPr>
        <p:spPr>
          <a:xfrm>
            <a:off x="7634415" y="3887796"/>
            <a:ext cx="3499022" cy="523220"/>
          </a:xfrm>
          <a:prstGeom prst="rect">
            <a:avLst/>
          </a:prstGeom>
          <a:noFill/>
        </p:spPr>
        <p:txBody>
          <a:bodyPr wrap="square" rtlCol="0">
            <a:spAutoFit/>
          </a:bodyPr>
          <a:lstStyle/>
          <a:p>
            <a:pPr algn="ctr"/>
            <a:r>
              <a:rPr lang="nl-BE" sz="2800" b="1">
                <a:solidFill>
                  <a:srgbClr val="000000"/>
                </a:solidFill>
                <a:latin typeface="Avenir Next Medium" panose="020B0603020202020204" pitchFamily="34" charset="0"/>
              </a:rPr>
              <a:t>gendernormen</a:t>
            </a:r>
          </a:p>
        </p:txBody>
      </p:sp>
      <p:cxnSp>
        <p:nvCxnSpPr>
          <p:cNvPr id="9" name="Rechte verbindingslijn met pijl 8"/>
          <p:cNvCxnSpPr/>
          <p:nvPr/>
        </p:nvCxnSpPr>
        <p:spPr>
          <a:xfrm>
            <a:off x="4151870" y="3612546"/>
            <a:ext cx="3929449" cy="12357"/>
          </a:xfrm>
          <a:prstGeom prst="straightConnector1">
            <a:avLst/>
          </a:prstGeom>
          <a:ln w="38100" cap="flat" cmpd="sng" algn="ctr">
            <a:solidFill>
              <a:srgbClr val="BBDEFB"/>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Rechte verbindingslijn met pijl 10"/>
          <p:cNvCxnSpPr/>
          <p:nvPr/>
        </p:nvCxnSpPr>
        <p:spPr>
          <a:xfrm flipH="1" flipV="1">
            <a:off x="4174523" y="4619324"/>
            <a:ext cx="3842952" cy="24713"/>
          </a:xfrm>
          <a:prstGeom prst="straightConnector1">
            <a:avLst/>
          </a:prstGeom>
          <a:ln w="38100" cap="flat" cmpd="sng" algn="ctr">
            <a:solidFill>
              <a:srgbClr val="BBDEFB"/>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2" name="Tekstvak 11"/>
          <p:cNvSpPr txBox="1"/>
          <p:nvPr/>
        </p:nvSpPr>
        <p:spPr>
          <a:xfrm>
            <a:off x="4652318" y="3066730"/>
            <a:ext cx="2681416" cy="523220"/>
          </a:xfrm>
          <a:prstGeom prst="rect">
            <a:avLst/>
          </a:prstGeom>
          <a:noFill/>
        </p:spPr>
        <p:txBody>
          <a:bodyPr wrap="square" rtlCol="0">
            <a:spAutoFit/>
          </a:bodyPr>
          <a:lstStyle/>
          <a:p>
            <a:pPr algn="ctr"/>
            <a:r>
              <a:rPr lang="nl-BE" sz="2800">
                <a:solidFill>
                  <a:srgbClr val="000000"/>
                </a:solidFill>
                <a:latin typeface="Avenir Next Medium" panose="020B0603020202020204" pitchFamily="34" charset="0"/>
              </a:rPr>
              <a:t>internaliseren</a:t>
            </a:r>
          </a:p>
        </p:txBody>
      </p:sp>
      <p:sp>
        <p:nvSpPr>
          <p:cNvPr id="13" name="Tekstvak 12"/>
          <p:cNvSpPr txBox="1"/>
          <p:nvPr/>
        </p:nvSpPr>
        <p:spPr>
          <a:xfrm>
            <a:off x="4652318" y="4964134"/>
            <a:ext cx="2681416" cy="523220"/>
          </a:xfrm>
          <a:prstGeom prst="rect">
            <a:avLst/>
          </a:prstGeom>
          <a:noFill/>
        </p:spPr>
        <p:txBody>
          <a:bodyPr wrap="square" rtlCol="0">
            <a:spAutoFit/>
          </a:bodyPr>
          <a:lstStyle/>
          <a:p>
            <a:pPr algn="ctr"/>
            <a:r>
              <a:rPr lang="nl-BE" sz="2800">
                <a:solidFill>
                  <a:srgbClr val="000000"/>
                </a:solidFill>
                <a:latin typeface="Avenir Next Medium" panose="020B0603020202020204" pitchFamily="34" charset="0"/>
              </a:rPr>
              <a:t>internaliseren</a:t>
            </a:r>
          </a:p>
        </p:txBody>
      </p:sp>
    </p:spTree>
    <p:extLst>
      <p:ext uri="{BB962C8B-B14F-4D97-AF65-F5344CB8AC3E}">
        <p14:creationId xmlns:p14="http://schemas.microsoft.com/office/powerpoint/2010/main" val="29795417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a:t>Klas</a:t>
            </a:r>
          </a:p>
        </p:txBody>
      </p:sp>
      <p:graphicFrame>
        <p:nvGraphicFramePr>
          <p:cNvPr id="6" name="Tabel 6">
            <a:extLst>
              <a:ext uri="{FF2B5EF4-FFF2-40B4-BE49-F238E27FC236}">
                <a16:creationId xmlns:a16="http://schemas.microsoft.com/office/drawing/2014/main" id="{4491FC61-4589-7C3D-E56B-F3DB2CDA9FBC}"/>
              </a:ext>
            </a:extLst>
          </p:cNvPr>
          <p:cNvGraphicFramePr>
            <a:graphicFrameLocks noGrp="1"/>
          </p:cNvGraphicFramePr>
          <p:nvPr>
            <p:ph idx="1"/>
            <p:extLst>
              <p:ext uri="{D42A27DB-BD31-4B8C-83A1-F6EECF244321}">
                <p14:modId xmlns:p14="http://schemas.microsoft.com/office/powerpoint/2010/main" val="1009185"/>
              </p:ext>
            </p:extLst>
          </p:nvPr>
        </p:nvGraphicFramePr>
        <p:xfrm>
          <a:off x="838199" y="1505527"/>
          <a:ext cx="10878520" cy="3748396"/>
        </p:xfrm>
        <a:graphic>
          <a:graphicData uri="http://schemas.openxmlformats.org/drawingml/2006/table">
            <a:tbl>
              <a:tblPr firstRow="1" bandRow="1">
                <a:tableStyleId>{2D5ABB26-0587-4C30-8999-92F81FD0307C}</a:tableStyleId>
              </a:tblPr>
              <a:tblGrid>
                <a:gridCol w="3333568">
                  <a:extLst>
                    <a:ext uri="{9D8B030D-6E8A-4147-A177-3AD203B41FA5}">
                      <a16:colId xmlns:a16="http://schemas.microsoft.com/office/drawing/2014/main" val="3438128589"/>
                    </a:ext>
                  </a:extLst>
                </a:gridCol>
                <a:gridCol w="7544952">
                  <a:extLst>
                    <a:ext uri="{9D8B030D-6E8A-4147-A177-3AD203B41FA5}">
                      <a16:colId xmlns:a16="http://schemas.microsoft.com/office/drawing/2014/main" val="4080728374"/>
                    </a:ext>
                  </a:extLst>
                </a:gridCol>
              </a:tblGrid>
              <a:tr h="1317004">
                <a:tc>
                  <a:txBody>
                    <a:bodyPr/>
                    <a:lstStyle/>
                    <a:p>
                      <a:pPr algn="ctr"/>
                      <a:r>
                        <a:rPr lang="nl-BE" b="1">
                          <a:solidFill>
                            <a:srgbClr val="000000"/>
                          </a:solidFill>
                          <a:latin typeface="Avenir Next Medium" panose="020B0603020202020204" pitchFamily="34" charset="0"/>
                        </a:rPr>
                        <a:t>Educatie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BAE1"/>
                    </a:solidFill>
                  </a:tcPr>
                </a:tc>
                <a:tc>
                  <a:txBody>
                    <a:bodyPr/>
                    <a:lstStyle/>
                    <a:p>
                      <a:r>
                        <a:rPr lang="nl-BE">
                          <a:solidFill>
                            <a:srgbClr val="000000"/>
                          </a:solidFill>
                          <a:latin typeface="Avenir Next Medium" panose="020B0603020202020204" pitchFamily="34" charset="0"/>
                        </a:rPr>
                        <a:t>Geef les met kwalitatieve methodieken.</a:t>
                      </a:r>
                    </a:p>
                    <a:p>
                      <a:r>
                        <a:rPr lang="nl-BE">
                          <a:solidFill>
                            <a:srgbClr val="000000"/>
                          </a:solidFill>
                          <a:latin typeface="Avenir Next Medium" panose="020B0603020202020204" pitchFamily="34" charset="0"/>
                        </a:rPr>
                        <a:t>Zorg voor een veilig klasklimaat als randvoorwaarde bij lessen over LGBTI-thema’s.</a:t>
                      </a:r>
                    </a:p>
                    <a:p>
                      <a:r>
                        <a:rPr lang="nl-BE">
                          <a:solidFill>
                            <a:srgbClr val="000000"/>
                          </a:solidFill>
                          <a:latin typeface="Avenir Next Medium" panose="020B0603020202020204" pitchFamily="34" charset="0"/>
                        </a:rPr>
                        <a:t>Integreer het LGBTI-thema</a:t>
                      </a:r>
                      <a:r>
                        <a:rPr lang="nl-BE" baseline="0">
                          <a:solidFill>
                            <a:srgbClr val="000000"/>
                          </a:solidFill>
                          <a:latin typeface="Avenir Next Medium" panose="020B0603020202020204" pitchFamily="34" charset="0"/>
                        </a:rPr>
                        <a:t> doorheen alle lessen.</a:t>
                      </a:r>
                      <a:endParaRPr lang="nl-BE">
                        <a:solidFill>
                          <a:srgbClr val="000000"/>
                        </a:solidFill>
                        <a:latin typeface="Avenir Next Medium" panose="020B0603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0546256"/>
                  </a:ext>
                </a:extLst>
              </a:tr>
              <a:tr h="709156">
                <a:tc>
                  <a:txBody>
                    <a:bodyPr/>
                    <a:lstStyle/>
                    <a:p>
                      <a:pPr algn="ctr"/>
                      <a:r>
                        <a:rPr lang="nl-BE" b="1">
                          <a:solidFill>
                            <a:srgbClr val="000000"/>
                          </a:solidFill>
                          <a:latin typeface="Avenir Next Medium" panose="020B0603020202020204" pitchFamily="34" charset="0"/>
                        </a:rPr>
                        <a:t>Afspraken en regels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BAE1"/>
                    </a:solidFill>
                  </a:tcPr>
                </a:tc>
                <a:tc>
                  <a:txBody>
                    <a:bodyPr/>
                    <a:lstStyle/>
                    <a:p>
                      <a:r>
                        <a:rPr lang="nl-BE">
                          <a:solidFill>
                            <a:srgbClr val="000000"/>
                          </a:solidFill>
                          <a:latin typeface="Avenir Next Medium" panose="020B0603020202020204" pitchFamily="34" charset="0"/>
                        </a:rPr>
                        <a:t>Fris afspraken en regels rond LGBTI-negatief taalgebruik regelmatig op.</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3401431"/>
                  </a:ext>
                </a:extLst>
              </a:tr>
              <a:tr h="1013080">
                <a:tc>
                  <a:txBody>
                    <a:bodyPr/>
                    <a:lstStyle/>
                    <a:p>
                      <a:pPr algn="ctr"/>
                      <a:r>
                        <a:rPr lang="nl-BE" b="1">
                          <a:solidFill>
                            <a:srgbClr val="000000"/>
                          </a:solidFill>
                          <a:latin typeface="Avenir Next Medium" panose="020B0603020202020204" pitchFamily="34" charset="0"/>
                        </a:rPr>
                        <a:t>Omgevingsinterventies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BAE1"/>
                    </a:solidFill>
                  </a:tcPr>
                </a:tc>
                <a:tc>
                  <a:txBody>
                    <a:bodyPr/>
                    <a:lstStyle/>
                    <a:p>
                      <a:r>
                        <a:rPr lang="nl-BE">
                          <a:solidFill>
                            <a:srgbClr val="000000"/>
                          </a:solidFill>
                          <a:latin typeface="Avenir Next Medium" panose="020B0603020202020204" pitchFamily="34" charset="0"/>
                        </a:rPr>
                        <a:t>Organiseer zichtbaarheidsacties (brochures, affiches, regenboogvlaggen, ...).</a:t>
                      </a:r>
                    </a:p>
                    <a:p>
                      <a:r>
                        <a:rPr lang="nl-BE">
                          <a:solidFill>
                            <a:srgbClr val="000000"/>
                          </a:solidFill>
                          <a:latin typeface="Avenir Next Medium" panose="020B0603020202020204" pitchFamily="34" charset="0"/>
                        </a:rPr>
                        <a:t>Creëer</a:t>
                      </a:r>
                      <a:r>
                        <a:rPr lang="nl-BE" baseline="0">
                          <a:solidFill>
                            <a:srgbClr val="000000"/>
                          </a:solidFill>
                          <a:latin typeface="Avenir Next Medium" panose="020B0603020202020204" pitchFamily="34" charset="0"/>
                        </a:rPr>
                        <a:t> een veilig klasklimaat.</a:t>
                      </a:r>
                      <a:endParaRPr lang="nl-BE">
                        <a:solidFill>
                          <a:srgbClr val="000000"/>
                        </a:solidFill>
                        <a:latin typeface="Avenir Next Medium" panose="020B0603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4955526"/>
                  </a:ext>
                </a:extLst>
              </a:tr>
              <a:tr h="709156">
                <a:tc>
                  <a:txBody>
                    <a:bodyPr/>
                    <a:lstStyle/>
                    <a:p>
                      <a:pPr algn="ctr"/>
                      <a:r>
                        <a:rPr lang="nl-BE" b="1">
                          <a:solidFill>
                            <a:srgbClr val="000000"/>
                          </a:solidFill>
                          <a:latin typeface="Avenir Next Medium" panose="020B0603020202020204" pitchFamily="34" charset="0"/>
                        </a:rPr>
                        <a:t>Zorg en begeleiding</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BAE1"/>
                    </a:solidFill>
                  </a:tcPr>
                </a:tc>
                <a:tc>
                  <a:txBody>
                    <a:bodyPr/>
                    <a:lstStyle/>
                    <a:p>
                      <a:r>
                        <a:rPr lang="nl-BE">
                          <a:solidFill>
                            <a:srgbClr val="000000"/>
                          </a:solidFill>
                          <a:latin typeface="Avenir Next Medium" panose="020B0603020202020204" pitchFamily="34" charset="0"/>
                        </a:rPr>
                        <a:t>Stel je als leerkracht als vertrouwenspersoon op.</a:t>
                      </a:r>
                    </a:p>
                    <a:p>
                      <a:r>
                        <a:rPr lang="nl-BE">
                          <a:solidFill>
                            <a:srgbClr val="000000"/>
                          </a:solidFill>
                          <a:latin typeface="Avenir Next Medium" panose="020B0603020202020204" pitchFamily="34" charset="0"/>
                        </a:rPr>
                        <a:t>Heb oog voor wat er leeft bij andere</a:t>
                      </a:r>
                      <a:r>
                        <a:rPr lang="nl-BE" baseline="0">
                          <a:solidFill>
                            <a:srgbClr val="000000"/>
                          </a:solidFill>
                          <a:latin typeface="Avenir Next Medium" panose="020B0603020202020204" pitchFamily="34" charset="0"/>
                        </a:rPr>
                        <a:t> (onzichtbare) leerlingen.</a:t>
                      </a:r>
                      <a:endParaRPr lang="nl-BE">
                        <a:solidFill>
                          <a:srgbClr val="000000"/>
                        </a:solidFill>
                        <a:latin typeface="Avenir Next Medium" panose="020B0603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5511008"/>
                  </a:ext>
                </a:extLst>
              </a:tr>
            </a:tbl>
          </a:graphicData>
        </a:graphic>
      </p:graphicFrame>
    </p:spTree>
    <p:extLst>
      <p:ext uri="{BB962C8B-B14F-4D97-AF65-F5344CB8AC3E}">
        <p14:creationId xmlns:p14="http://schemas.microsoft.com/office/powerpoint/2010/main" val="32628796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a:t>School</a:t>
            </a:r>
          </a:p>
        </p:txBody>
      </p:sp>
      <p:graphicFrame>
        <p:nvGraphicFramePr>
          <p:cNvPr id="6" name="Tabel 6">
            <a:extLst>
              <a:ext uri="{FF2B5EF4-FFF2-40B4-BE49-F238E27FC236}">
                <a16:creationId xmlns:a16="http://schemas.microsoft.com/office/drawing/2014/main" id="{24BDA9AD-212A-96DA-8199-2C2B6D5F00BB}"/>
              </a:ext>
            </a:extLst>
          </p:cNvPr>
          <p:cNvGraphicFramePr>
            <a:graphicFrameLocks noGrp="1"/>
          </p:cNvGraphicFramePr>
          <p:nvPr>
            <p:ph idx="1"/>
            <p:extLst>
              <p:ext uri="{D42A27DB-BD31-4B8C-83A1-F6EECF244321}">
                <p14:modId xmlns:p14="http://schemas.microsoft.com/office/powerpoint/2010/main" val="2391485354"/>
              </p:ext>
            </p:extLst>
          </p:nvPr>
        </p:nvGraphicFramePr>
        <p:xfrm>
          <a:off x="838200" y="1445161"/>
          <a:ext cx="10709328" cy="3967677"/>
        </p:xfrm>
        <a:graphic>
          <a:graphicData uri="http://schemas.openxmlformats.org/drawingml/2006/table">
            <a:tbl>
              <a:tblPr firstRow="1" bandRow="1">
                <a:tableStyleId>{2D5ABB26-0587-4C30-8999-92F81FD0307C}</a:tableStyleId>
              </a:tblPr>
              <a:tblGrid>
                <a:gridCol w="2380611">
                  <a:extLst>
                    <a:ext uri="{9D8B030D-6E8A-4147-A177-3AD203B41FA5}">
                      <a16:colId xmlns:a16="http://schemas.microsoft.com/office/drawing/2014/main" val="1745695251"/>
                    </a:ext>
                  </a:extLst>
                </a:gridCol>
                <a:gridCol w="8328717">
                  <a:extLst>
                    <a:ext uri="{9D8B030D-6E8A-4147-A177-3AD203B41FA5}">
                      <a16:colId xmlns:a16="http://schemas.microsoft.com/office/drawing/2014/main" val="1463901783"/>
                    </a:ext>
                  </a:extLst>
                </a:gridCol>
              </a:tblGrid>
              <a:tr h="1031423">
                <a:tc>
                  <a:txBody>
                    <a:bodyPr/>
                    <a:lstStyle/>
                    <a:p>
                      <a:pPr algn="ctr"/>
                      <a:r>
                        <a:rPr lang="nl-BE" sz="1600" b="1">
                          <a:solidFill>
                            <a:srgbClr val="000000"/>
                          </a:solidFill>
                          <a:latin typeface="Avenir Next Medium" panose="020B0603020202020204" pitchFamily="34" charset="0"/>
                        </a:rPr>
                        <a:t>Educatie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BAE1"/>
                    </a:solidFill>
                  </a:tcPr>
                </a:tc>
                <a:tc>
                  <a:txBody>
                    <a:bodyPr/>
                    <a:lstStyle/>
                    <a:p>
                      <a:r>
                        <a:rPr lang="nl-BE" sz="1600">
                          <a:solidFill>
                            <a:srgbClr val="000000"/>
                          </a:solidFill>
                          <a:latin typeface="Avenir Next Medium" panose="020B0603020202020204" pitchFamily="34" charset="0"/>
                        </a:rPr>
                        <a:t>Zorg voor deskundigheidsbevordering.</a:t>
                      </a:r>
                    </a:p>
                    <a:p>
                      <a:r>
                        <a:rPr lang="nl-BE" sz="1600">
                          <a:solidFill>
                            <a:srgbClr val="000000"/>
                          </a:solidFill>
                          <a:latin typeface="Avenir Next Medium" panose="020B0603020202020204" pitchFamily="34" charset="0"/>
                        </a:rPr>
                        <a:t>Werk</a:t>
                      </a:r>
                      <a:r>
                        <a:rPr lang="nl-BE" sz="1600" baseline="0">
                          <a:solidFill>
                            <a:srgbClr val="000000"/>
                          </a:solidFill>
                          <a:latin typeface="Avenir Next Medium" panose="020B0603020202020204" pitchFamily="34" charset="0"/>
                        </a:rPr>
                        <a:t> een leerlijn gender- en seksuele diversiteit uit.</a:t>
                      </a:r>
                    </a:p>
                    <a:p>
                      <a:r>
                        <a:rPr lang="nl-BE" sz="1600" baseline="0">
                          <a:solidFill>
                            <a:srgbClr val="000000"/>
                          </a:solidFill>
                          <a:latin typeface="Avenir Next Medium" panose="020B0603020202020204" pitchFamily="34" charset="0"/>
                        </a:rPr>
                        <a:t>Maak een leerkracht deskundige ‘gender- en seksuele diversiteit’. Die persoon bewaakt de aanwezigheid van het thema en fungeert als aanspreekpunt.</a:t>
                      </a:r>
                      <a:endParaRPr lang="nl-BE" sz="1600">
                        <a:solidFill>
                          <a:srgbClr val="000000"/>
                        </a:solidFill>
                        <a:latin typeface="Avenir Next Medium" panose="020B0603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0807695"/>
                  </a:ext>
                </a:extLst>
              </a:tr>
              <a:tr h="1418207">
                <a:tc>
                  <a:txBody>
                    <a:bodyPr/>
                    <a:lstStyle/>
                    <a:p>
                      <a:pPr algn="ctr"/>
                      <a:r>
                        <a:rPr lang="nl-BE" sz="1600" b="1">
                          <a:solidFill>
                            <a:srgbClr val="000000"/>
                          </a:solidFill>
                          <a:latin typeface="Avenir Next Medium" panose="020B0603020202020204" pitchFamily="34" charset="0"/>
                        </a:rPr>
                        <a:t>Afspraken en regels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BAE1"/>
                    </a:solidFill>
                  </a:tcPr>
                </a:tc>
                <a:tc>
                  <a:txBody>
                    <a:bodyPr/>
                    <a:lstStyle/>
                    <a:p>
                      <a:r>
                        <a:rPr lang="nl-BE" sz="1600">
                          <a:solidFill>
                            <a:srgbClr val="000000"/>
                          </a:solidFill>
                          <a:latin typeface="Avenir Next Medium" panose="020B0603020202020204" pitchFamily="34" charset="0"/>
                        </a:rPr>
                        <a:t>Zorg dat leerkrachten LGBTI-negatief taalgebruik herkennen</a:t>
                      </a:r>
                      <a:r>
                        <a:rPr lang="nl-BE" sz="1600" baseline="0">
                          <a:solidFill>
                            <a:srgbClr val="000000"/>
                          </a:solidFill>
                          <a:latin typeface="Avenir Next Medium" panose="020B0603020202020204" pitchFamily="34" charset="0"/>
                        </a:rPr>
                        <a:t> en weten hoe erop te reageren.</a:t>
                      </a:r>
                    </a:p>
                    <a:p>
                      <a:r>
                        <a:rPr lang="nl-BE" sz="1600" baseline="0">
                          <a:solidFill>
                            <a:srgbClr val="000000"/>
                          </a:solidFill>
                          <a:latin typeface="Avenir Next Medium" panose="020B0603020202020204" pitchFamily="34" charset="0"/>
                        </a:rPr>
                        <a:t>Maak duidelijke afspraken rond voornaamwoorden, toiletten, kleedkamers, ... .</a:t>
                      </a:r>
                    </a:p>
                    <a:p>
                      <a:r>
                        <a:rPr lang="nl-BE" sz="1600" baseline="0">
                          <a:solidFill>
                            <a:srgbClr val="000000"/>
                          </a:solidFill>
                          <a:latin typeface="Avenir Next Medium" panose="020B0603020202020204" pitchFamily="34" charset="0"/>
                        </a:rPr>
                        <a:t>Neem gender- en seksuele diversiteit en intersectionaliteit op in het schoolbeleid.</a:t>
                      </a:r>
                    </a:p>
                    <a:p>
                      <a:r>
                        <a:rPr lang="nl-BE" sz="1600" baseline="0">
                          <a:solidFill>
                            <a:srgbClr val="000000"/>
                          </a:solidFill>
                          <a:latin typeface="Avenir Next Medium" panose="020B0603020202020204" pitchFamily="34" charset="0"/>
                        </a:rPr>
                        <a:t>Definieer pesten omwille van identiteit (identity-based bullying).</a:t>
                      </a:r>
                      <a:endParaRPr lang="nl-BE" sz="1600">
                        <a:solidFill>
                          <a:srgbClr val="000000"/>
                        </a:solidFill>
                        <a:latin typeface="Avenir Next Medium" panose="020B0603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0049773"/>
                  </a:ext>
                </a:extLst>
              </a:tr>
              <a:tr h="838031">
                <a:tc>
                  <a:txBody>
                    <a:bodyPr/>
                    <a:lstStyle/>
                    <a:p>
                      <a:pPr algn="ctr"/>
                      <a:r>
                        <a:rPr lang="nl-BE" sz="1600" b="1">
                          <a:solidFill>
                            <a:srgbClr val="000000"/>
                          </a:solidFill>
                          <a:latin typeface="Avenir Next Medium" panose="020B0603020202020204" pitchFamily="34" charset="0"/>
                        </a:rPr>
                        <a:t>Omgevingsinterventies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BAE1"/>
                    </a:solidFill>
                  </a:tcPr>
                </a:tc>
                <a:tc>
                  <a:txBody>
                    <a:bodyPr/>
                    <a:lstStyle/>
                    <a:p>
                      <a:r>
                        <a:rPr lang="nl-BE" sz="1600">
                          <a:solidFill>
                            <a:srgbClr val="000000"/>
                          </a:solidFill>
                          <a:latin typeface="Avenir Next Medium" panose="020B0603020202020204" pitchFamily="34" charset="0"/>
                        </a:rPr>
                        <a:t>Organiseer zichtbaarheidsacties (brochures, affiches, regenboogvlaggen, IDAHOT, …).</a:t>
                      </a:r>
                    </a:p>
                    <a:p>
                      <a:r>
                        <a:rPr lang="nl-BE" sz="1600">
                          <a:solidFill>
                            <a:srgbClr val="000000"/>
                          </a:solidFill>
                          <a:latin typeface="Avenir Next Medium" panose="020B0603020202020204" pitchFamily="34" charset="0"/>
                        </a:rPr>
                        <a:t>Maak</a:t>
                      </a:r>
                      <a:r>
                        <a:rPr lang="nl-BE" sz="1600" baseline="0">
                          <a:solidFill>
                            <a:srgbClr val="000000"/>
                          </a:solidFill>
                          <a:latin typeface="Avenir Next Medium" panose="020B0603020202020204" pitchFamily="34" charset="0"/>
                        </a:rPr>
                        <a:t> voorzieningen </a:t>
                      </a:r>
                      <a:r>
                        <a:rPr lang="nl-BE" sz="1600" baseline="0" err="1">
                          <a:solidFill>
                            <a:srgbClr val="000000"/>
                          </a:solidFill>
                          <a:latin typeface="Avenir Next Medium" panose="020B0603020202020204" pitchFamily="34" charset="0"/>
                        </a:rPr>
                        <a:t>genderinclusief</a:t>
                      </a:r>
                      <a:r>
                        <a:rPr lang="nl-BE" sz="1600" baseline="0">
                          <a:solidFill>
                            <a:srgbClr val="000000"/>
                          </a:solidFill>
                          <a:latin typeface="Avenir Next Medium" panose="020B0603020202020204" pitchFamily="34" charset="0"/>
                        </a:rPr>
                        <a:t>.</a:t>
                      </a:r>
                    </a:p>
                    <a:p>
                      <a:r>
                        <a:rPr lang="nl-BE" sz="1600" baseline="0">
                          <a:solidFill>
                            <a:srgbClr val="000000"/>
                          </a:solidFill>
                          <a:latin typeface="Avenir Next Medium" panose="020B0603020202020204" pitchFamily="34" charset="0"/>
                        </a:rPr>
                        <a:t>Organiseer </a:t>
                      </a:r>
                      <a:r>
                        <a:rPr lang="nl-BE" sz="1600" baseline="0" err="1">
                          <a:solidFill>
                            <a:srgbClr val="000000"/>
                          </a:solidFill>
                          <a:latin typeface="Avenir Next Medium" panose="020B0603020202020204" pitchFamily="34" charset="0"/>
                        </a:rPr>
                        <a:t>GSA’s</a:t>
                      </a:r>
                      <a:r>
                        <a:rPr lang="nl-BE" sz="1600" baseline="0">
                          <a:solidFill>
                            <a:srgbClr val="000000"/>
                          </a:solidFill>
                          <a:latin typeface="Avenir Next Medium" panose="020B0603020202020204" pitchFamily="34" charset="0"/>
                        </a:rPr>
                        <a: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3629336"/>
                  </a:ext>
                </a:extLst>
              </a:tr>
              <a:tr h="644639">
                <a:tc>
                  <a:txBody>
                    <a:bodyPr/>
                    <a:lstStyle/>
                    <a:p>
                      <a:pPr algn="ctr"/>
                      <a:r>
                        <a:rPr lang="nl-BE" sz="1600" b="1">
                          <a:solidFill>
                            <a:srgbClr val="000000"/>
                          </a:solidFill>
                          <a:latin typeface="Avenir Next Medium" panose="020B0603020202020204" pitchFamily="34" charset="0"/>
                        </a:rPr>
                        <a:t>Zorg en begeleiding</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BAE1"/>
                    </a:solidFill>
                  </a:tcPr>
                </a:tc>
                <a:tc>
                  <a:txBody>
                    <a:bodyPr/>
                    <a:lstStyle/>
                    <a:p>
                      <a:r>
                        <a:rPr lang="nl-BE" sz="1600">
                          <a:solidFill>
                            <a:srgbClr val="000000"/>
                          </a:solidFill>
                          <a:latin typeface="Avenir Next Medium" panose="020B0603020202020204" pitchFamily="34" charset="0"/>
                        </a:rPr>
                        <a:t>Implementeer kennis van de sociale kaart voor doorverwijzing.</a:t>
                      </a:r>
                    </a:p>
                    <a:p>
                      <a:r>
                        <a:rPr lang="nl-BE" sz="1600">
                          <a:solidFill>
                            <a:srgbClr val="000000"/>
                          </a:solidFill>
                          <a:latin typeface="Avenir Next Medium" panose="020B0603020202020204" pitchFamily="34" charset="0"/>
                        </a:rPr>
                        <a:t>Houd rekening met eventuele familieleden die</a:t>
                      </a:r>
                      <a:r>
                        <a:rPr lang="nl-BE" sz="1600" baseline="0">
                          <a:solidFill>
                            <a:srgbClr val="000000"/>
                          </a:solidFill>
                          <a:latin typeface="Avenir Next Medium" panose="020B0603020202020204" pitchFamily="34" charset="0"/>
                        </a:rPr>
                        <a:t> op dezelfde school zitten.</a:t>
                      </a:r>
                      <a:endParaRPr lang="nl-BE" sz="1600">
                        <a:solidFill>
                          <a:srgbClr val="000000"/>
                        </a:solidFill>
                        <a:latin typeface="Avenir Next Medium" panose="020B0603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1362043"/>
                  </a:ext>
                </a:extLst>
              </a:tr>
            </a:tbl>
          </a:graphicData>
        </a:graphic>
      </p:graphicFrame>
    </p:spTree>
    <p:extLst>
      <p:ext uri="{BB962C8B-B14F-4D97-AF65-F5344CB8AC3E}">
        <p14:creationId xmlns:p14="http://schemas.microsoft.com/office/powerpoint/2010/main" val="20954000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a:t>Omgeving buiten de school</a:t>
            </a:r>
          </a:p>
        </p:txBody>
      </p:sp>
      <p:graphicFrame>
        <p:nvGraphicFramePr>
          <p:cNvPr id="7" name="Tabel 7">
            <a:extLst>
              <a:ext uri="{FF2B5EF4-FFF2-40B4-BE49-F238E27FC236}">
                <a16:creationId xmlns:a16="http://schemas.microsoft.com/office/drawing/2014/main" id="{B964769B-53E3-7000-9012-AC737B96DD6A}"/>
              </a:ext>
            </a:extLst>
          </p:cNvPr>
          <p:cNvGraphicFramePr>
            <a:graphicFrameLocks noGrp="1"/>
          </p:cNvGraphicFramePr>
          <p:nvPr>
            <p:ph idx="1"/>
            <p:extLst>
              <p:ext uri="{D42A27DB-BD31-4B8C-83A1-F6EECF244321}">
                <p14:modId xmlns:p14="http://schemas.microsoft.com/office/powerpoint/2010/main" val="3552737503"/>
              </p:ext>
            </p:extLst>
          </p:nvPr>
        </p:nvGraphicFramePr>
        <p:xfrm>
          <a:off x="633492" y="1794628"/>
          <a:ext cx="10925014" cy="3723026"/>
        </p:xfrm>
        <a:graphic>
          <a:graphicData uri="http://schemas.openxmlformats.org/drawingml/2006/table">
            <a:tbl>
              <a:tblPr firstRow="1" bandRow="1">
                <a:tableStyleId>{2D5ABB26-0587-4C30-8999-92F81FD0307C}</a:tableStyleId>
              </a:tblPr>
              <a:tblGrid>
                <a:gridCol w="3090188">
                  <a:extLst>
                    <a:ext uri="{9D8B030D-6E8A-4147-A177-3AD203B41FA5}">
                      <a16:colId xmlns:a16="http://schemas.microsoft.com/office/drawing/2014/main" val="3498638393"/>
                    </a:ext>
                  </a:extLst>
                </a:gridCol>
                <a:gridCol w="7834826">
                  <a:extLst>
                    <a:ext uri="{9D8B030D-6E8A-4147-A177-3AD203B41FA5}">
                      <a16:colId xmlns:a16="http://schemas.microsoft.com/office/drawing/2014/main" val="324584145"/>
                    </a:ext>
                  </a:extLst>
                </a:gridCol>
              </a:tblGrid>
              <a:tr h="728162">
                <a:tc>
                  <a:txBody>
                    <a:bodyPr/>
                    <a:lstStyle/>
                    <a:p>
                      <a:pPr algn="ctr"/>
                      <a:r>
                        <a:rPr lang="nl-BE" b="1" dirty="0">
                          <a:solidFill>
                            <a:srgbClr val="000000"/>
                          </a:solidFill>
                          <a:latin typeface="Avenir Next Medium"/>
                        </a:rPr>
                        <a:t>Educatie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BAE1"/>
                    </a:solidFill>
                  </a:tcPr>
                </a:tc>
                <a:tc>
                  <a:txBody>
                    <a:bodyPr/>
                    <a:lstStyle/>
                    <a:p>
                      <a:r>
                        <a:rPr lang="nl-BE" dirty="0">
                          <a:solidFill>
                            <a:srgbClr val="000000"/>
                          </a:solidFill>
                          <a:latin typeface="Avenir Next Medium"/>
                        </a:rPr>
                        <a:t>Zorg voor een heldere visie.</a:t>
                      </a:r>
                    </a:p>
                    <a:p>
                      <a:r>
                        <a:rPr lang="nl-BE" dirty="0">
                          <a:solidFill>
                            <a:srgbClr val="000000"/>
                          </a:solidFill>
                          <a:latin typeface="Avenir Next Medium"/>
                        </a:rPr>
                        <a:t>Betrek lokale LGBTI-organisaties.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2380574"/>
                  </a:ext>
                </a:extLst>
              </a:tr>
              <a:tr h="1040232">
                <a:tc>
                  <a:txBody>
                    <a:bodyPr/>
                    <a:lstStyle/>
                    <a:p>
                      <a:pPr algn="ctr"/>
                      <a:r>
                        <a:rPr lang="nl-BE" b="1" dirty="0">
                          <a:solidFill>
                            <a:srgbClr val="000000"/>
                          </a:solidFill>
                          <a:latin typeface="Avenir Next Medium"/>
                        </a:rPr>
                        <a:t>Afspraken en regels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BAE1"/>
                    </a:solidFill>
                  </a:tcPr>
                </a:tc>
                <a:tc>
                  <a:txBody>
                    <a:bodyPr/>
                    <a:lstStyle/>
                    <a:p>
                      <a:r>
                        <a:rPr lang="nl-BE" dirty="0">
                          <a:solidFill>
                            <a:srgbClr val="000000"/>
                          </a:solidFill>
                          <a:latin typeface="Avenir Next Medium"/>
                        </a:rPr>
                        <a:t>Zorg voor heldere communicatie: afspraken zijn gekend bij ouders.</a:t>
                      </a:r>
                    </a:p>
                    <a:p>
                      <a:r>
                        <a:rPr lang="nl-BE" dirty="0">
                          <a:solidFill>
                            <a:srgbClr val="000000"/>
                          </a:solidFill>
                          <a:latin typeface="Avenir Next Medium"/>
                        </a:rPr>
                        <a:t>Welzijn van het kind staat voorop, dus afspraken school – thuis kunnen verschillen.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598110"/>
                  </a:ext>
                </a:extLst>
              </a:tr>
              <a:tr h="728162">
                <a:tc>
                  <a:txBody>
                    <a:bodyPr/>
                    <a:lstStyle/>
                    <a:p>
                      <a:pPr algn="ctr"/>
                      <a:r>
                        <a:rPr lang="nl-BE" sz="1800" b="1" dirty="0">
                          <a:solidFill>
                            <a:srgbClr val="000000"/>
                          </a:solidFill>
                          <a:latin typeface="Avenir Next Medium"/>
                        </a:rPr>
                        <a:t>Omgevingsinterventies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BAE1"/>
                    </a:solidFill>
                  </a:tcPr>
                </a:tc>
                <a:tc>
                  <a:txBody>
                    <a:bodyPr/>
                    <a:lstStyle/>
                    <a:p>
                      <a:r>
                        <a:rPr lang="nl-BE" dirty="0">
                          <a:solidFill>
                            <a:srgbClr val="000000"/>
                          </a:solidFill>
                          <a:latin typeface="Avenir Next Medium"/>
                        </a:rPr>
                        <a:t>Bezoek lokale Regenbooghuizen / LGBTI-organisaties</a:t>
                      </a:r>
                      <a:r>
                        <a:rPr lang="nl-BE" baseline="0" dirty="0">
                          <a:solidFill>
                            <a:srgbClr val="000000"/>
                          </a:solidFill>
                          <a:latin typeface="Avenir Next Medium"/>
                        </a:rPr>
                        <a:t> (inclusieve sociale kaart).</a:t>
                      </a:r>
                    </a:p>
                    <a:p>
                      <a:r>
                        <a:rPr lang="nl-BE" baseline="0" dirty="0">
                          <a:solidFill>
                            <a:srgbClr val="000000"/>
                          </a:solidFill>
                          <a:latin typeface="Avenir Next Medium"/>
                        </a:rPr>
                        <a:t>Zorg voor een aanspreekpunt.</a:t>
                      </a:r>
                      <a:endParaRPr lang="nl-BE" dirty="0">
                        <a:solidFill>
                          <a:srgbClr val="000000"/>
                        </a:solidFill>
                        <a:latin typeface="Avenir Next Medium"/>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6112753"/>
                  </a:ext>
                </a:extLst>
              </a:tr>
              <a:tr h="1040232">
                <a:tc>
                  <a:txBody>
                    <a:bodyPr/>
                    <a:lstStyle/>
                    <a:p>
                      <a:pPr algn="ctr"/>
                      <a:r>
                        <a:rPr lang="nl-BE" b="1" dirty="0">
                          <a:solidFill>
                            <a:srgbClr val="000000"/>
                          </a:solidFill>
                          <a:latin typeface="Avenir Next Medium"/>
                        </a:rPr>
                        <a:t>Zorg en begeleiding</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BAE1"/>
                    </a:solidFill>
                  </a:tcPr>
                </a:tc>
                <a:tc>
                  <a:txBody>
                    <a:bodyPr/>
                    <a:lstStyle/>
                    <a:p>
                      <a:r>
                        <a:rPr lang="nl-BE" dirty="0">
                          <a:solidFill>
                            <a:srgbClr val="000000"/>
                          </a:solidFill>
                          <a:latin typeface="Avenir Next Medium"/>
                        </a:rPr>
                        <a:t>Implementeer kennis van de sociale kaart voor doorverwijzing.</a:t>
                      </a:r>
                    </a:p>
                    <a:p>
                      <a:r>
                        <a:rPr lang="nl-BE" dirty="0">
                          <a:solidFill>
                            <a:srgbClr val="000000"/>
                          </a:solidFill>
                          <a:latin typeface="Avenir Next Medium"/>
                        </a:rPr>
                        <a:t>Houd rekening met eventuele familieleden (broers, zussen, ...) die</a:t>
                      </a:r>
                      <a:r>
                        <a:rPr lang="nl-BE" baseline="0" dirty="0">
                          <a:solidFill>
                            <a:srgbClr val="000000"/>
                          </a:solidFill>
                          <a:latin typeface="Avenir Next Medium"/>
                        </a:rPr>
                        <a:t> op dezelfde school zitten.</a:t>
                      </a:r>
                      <a:endParaRPr lang="nl-BE" dirty="0">
                        <a:solidFill>
                          <a:srgbClr val="000000"/>
                        </a:solidFill>
                        <a:latin typeface="Avenir Next Medium"/>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9133424"/>
                  </a:ext>
                </a:extLst>
              </a:tr>
            </a:tbl>
          </a:graphicData>
        </a:graphic>
      </p:graphicFrame>
    </p:spTree>
    <p:extLst>
      <p:ext uri="{BB962C8B-B14F-4D97-AF65-F5344CB8AC3E}">
        <p14:creationId xmlns:p14="http://schemas.microsoft.com/office/powerpoint/2010/main" val="16950625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a:t>Stap 4:</a:t>
            </a:r>
            <a:br>
              <a:rPr lang="nl-NL"/>
            </a:br>
            <a:endParaRPr lang="nl-NL"/>
          </a:p>
        </p:txBody>
      </p:sp>
      <p:sp>
        <p:nvSpPr>
          <p:cNvPr id="3" name="Tijdelijke aanduiding voor inhoud 2"/>
          <p:cNvSpPr>
            <a:spLocks noGrp="1"/>
          </p:cNvSpPr>
          <p:nvPr>
            <p:ph idx="1"/>
          </p:nvPr>
        </p:nvSpPr>
        <p:spPr/>
        <p:txBody>
          <a:bodyPr vert="horz" lIns="91440" tIns="45720" rIns="91440" bIns="45720" rtlCol="0" anchor="t">
            <a:normAutofit/>
          </a:bodyPr>
          <a:lstStyle/>
          <a:p>
            <a:pPr marL="263525" indent="-263525"/>
            <a:r>
              <a:rPr lang="nl-NL"/>
              <a:t>Een beleid kan snel dode letter worden wanneer het niet iets levendig is.</a:t>
            </a:r>
          </a:p>
          <a:p>
            <a:r>
              <a:rPr lang="nl-NL"/>
              <a:t> Deel kennis met collega’s en wissel ervaringen uit.</a:t>
            </a:r>
            <a:endParaRPr lang="nl-NL">
              <a:cs typeface="Calibri"/>
            </a:endParaRPr>
          </a:p>
          <a:p>
            <a:r>
              <a:rPr lang="nl-NL"/>
              <a:t> Stuur bij als iets niet werkt.</a:t>
            </a:r>
            <a:endParaRPr lang="nl-NL">
              <a:cs typeface="Calibri"/>
            </a:endParaRPr>
          </a:p>
          <a:p>
            <a:r>
              <a:rPr lang="nl-NL">
                <a:cs typeface="Calibri"/>
              </a:rPr>
              <a:t> PDCA (Plan – Do – Check – Act)</a:t>
            </a:r>
          </a:p>
        </p:txBody>
      </p:sp>
      <p:pic>
        <p:nvPicPr>
          <p:cNvPr id="4" name="Afbeelding 4" descr="Afbeelding met tekst, gokhuis, kamer, scène&#10;&#10;Automatisch gegenereerde beschrijving">
            <a:extLst>
              <a:ext uri="{FF2B5EF4-FFF2-40B4-BE49-F238E27FC236}">
                <a16:creationId xmlns:a16="http://schemas.microsoft.com/office/drawing/2014/main" id="{248A57B9-CD89-4203-B841-4302C530249A}"/>
              </a:ext>
            </a:extLst>
          </p:cNvPr>
          <p:cNvPicPr>
            <a:picLocks noChangeAspect="1"/>
          </p:cNvPicPr>
          <p:nvPr/>
        </p:nvPicPr>
        <p:blipFill>
          <a:blip r:embed="rId3"/>
          <a:stretch>
            <a:fillRect/>
          </a:stretch>
        </p:blipFill>
        <p:spPr>
          <a:xfrm>
            <a:off x="10040111" y="192009"/>
            <a:ext cx="1706203" cy="1706203"/>
          </a:xfrm>
          <a:prstGeom prst="rect">
            <a:avLst/>
          </a:prstGeom>
        </p:spPr>
      </p:pic>
      <p:sp>
        <p:nvSpPr>
          <p:cNvPr id="7" name="Tekstvak 6"/>
          <p:cNvSpPr txBox="1"/>
          <p:nvPr/>
        </p:nvSpPr>
        <p:spPr>
          <a:xfrm>
            <a:off x="838200" y="1045111"/>
            <a:ext cx="5219700" cy="460417"/>
          </a:xfrm>
          <a:prstGeom prst="rect">
            <a:avLst/>
          </a:prstGeom>
          <a:solidFill>
            <a:srgbClr val="65BAE1"/>
          </a:solidFill>
          <a:ln>
            <a:solidFill>
              <a:srgbClr val="65BAE1"/>
            </a:solidFill>
          </a:ln>
        </p:spPr>
        <p:txBody>
          <a:bodyPr wrap="square" lIns="91440" tIns="45720" rIns="91440" bIns="45720" rtlCol="0" anchor="t">
            <a:spAutoFit/>
          </a:bodyPr>
          <a:lstStyle/>
          <a:p>
            <a:r>
              <a:rPr lang="nl-NL" sz="2400" b="1" dirty="0">
                <a:solidFill>
                  <a:srgbClr val="000000"/>
                </a:solidFill>
                <a:latin typeface="Avenir Next Medium"/>
              </a:rPr>
              <a:t>Implementeer &amp; evalueer</a:t>
            </a:r>
          </a:p>
        </p:txBody>
      </p:sp>
    </p:spTree>
    <p:extLst>
      <p:ext uri="{BB962C8B-B14F-4D97-AF65-F5344CB8AC3E}">
        <p14:creationId xmlns:p14="http://schemas.microsoft.com/office/powerpoint/2010/main" val="27587785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a:cs typeface="Calibri Light"/>
              </a:rPr>
              <a:t>Het model van </a:t>
            </a:r>
            <a:r>
              <a:rPr lang="nl-NL" err="1">
                <a:cs typeface="Calibri Light"/>
              </a:rPr>
              <a:t>Knoster</a:t>
            </a:r>
          </a:p>
        </p:txBody>
      </p:sp>
      <p:pic>
        <p:nvPicPr>
          <p:cNvPr id="4" name="Afbeelding 4" descr="Afbeelding met tafel&#10;&#10;Automatisch gegenereerde beschrijving">
            <a:extLst>
              <a:ext uri="{FF2B5EF4-FFF2-40B4-BE49-F238E27FC236}">
                <a16:creationId xmlns:a16="http://schemas.microsoft.com/office/drawing/2014/main" id="{EA19F8BB-902A-40E4-B7A6-853DCEC97D18}"/>
              </a:ext>
            </a:extLst>
          </p:cNvPr>
          <p:cNvPicPr>
            <a:picLocks noGrp="1" noChangeAspect="1"/>
          </p:cNvPicPr>
          <p:nvPr>
            <p:ph idx="1"/>
          </p:nvPr>
        </p:nvPicPr>
        <p:blipFill rotWithShape="1">
          <a:blip r:embed="rId3"/>
          <a:srcRect t="14570"/>
          <a:stretch/>
        </p:blipFill>
        <p:spPr>
          <a:xfrm>
            <a:off x="1256213" y="1574142"/>
            <a:ext cx="9886406" cy="3560873"/>
          </a:xfrm>
        </p:spPr>
      </p:pic>
    </p:spTree>
    <p:extLst>
      <p:ext uri="{BB962C8B-B14F-4D97-AF65-F5344CB8AC3E}">
        <p14:creationId xmlns:p14="http://schemas.microsoft.com/office/powerpoint/2010/main" val="13802603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7067E91-877B-15DF-D363-62A533B96A72}"/>
              </a:ext>
            </a:extLst>
          </p:cNvPr>
          <p:cNvSpPr>
            <a:spLocks noGrp="1"/>
          </p:cNvSpPr>
          <p:nvPr>
            <p:ph type="title" idx="4294967295"/>
          </p:nvPr>
        </p:nvSpPr>
        <p:spPr>
          <a:xfrm>
            <a:off x="712839" y="1648286"/>
            <a:ext cx="10515600" cy="2852737"/>
          </a:xfrm>
          <a:prstGeom prst="rect">
            <a:avLst/>
          </a:prstGeom>
        </p:spPr>
        <p:txBody>
          <a:bodyPr lIns="91440" tIns="45720" rIns="91440" bIns="45720" anchor="t">
            <a:normAutofit/>
          </a:bodyPr>
          <a:lstStyle/>
          <a:p>
            <a:r>
              <a:rPr lang="nl-NL" b="1" dirty="0">
                <a:solidFill>
                  <a:srgbClr val="000000"/>
                </a:solidFill>
                <a:latin typeface="Montserrat"/>
              </a:rPr>
              <a:t>Meer weten?</a:t>
            </a:r>
            <a:br>
              <a:rPr lang="nl-NL" b="1" dirty="0">
                <a:solidFill>
                  <a:srgbClr val="000000"/>
                </a:solidFill>
                <a:latin typeface="Montserrat"/>
              </a:rPr>
            </a:br>
            <a:br>
              <a:rPr lang="nl-NL" b="1" dirty="0">
                <a:solidFill>
                  <a:srgbClr val="000000"/>
                </a:solidFill>
                <a:latin typeface="Montserrat"/>
              </a:rPr>
            </a:br>
            <a:r>
              <a:rPr lang="nl-NL" b="1" dirty="0">
                <a:solidFill>
                  <a:srgbClr val="000000"/>
                </a:solidFill>
                <a:latin typeface="Montserrat"/>
              </a:rPr>
              <a:t>Neem een kijkje op: www.cavaria.be/sot</a:t>
            </a:r>
            <a:endParaRPr lang="nl-BE" b="1">
              <a:solidFill>
                <a:srgbClr val="000000"/>
              </a:solidFill>
              <a:latin typeface="Montserrat"/>
            </a:endParaRPr>
          </a:p>
        </p:txBody>
      </p:sp>
    </p:spTree>
    <p:extLst>
      <p:ext uri="{BB962C8B-B14F-4D97-AF65-F5344CB8AC3E}">
        <p14:creationId xmlns:p14="http://schemas.microsoft.com/office/powerpoint/2010/main" val="1629646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Probleem?</a:t>
            </a:r>
          </a:p>
        </p:txBody>
      </p:sp>
      <p:pic>
        <p:nvPicPr>
          <p:cNvPr id="5" name="Tijdelijke aanduiding voor inhoud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474811" y="1700507"/>
            <a:ext cx="1935614" cy="1935614"/>
          </a:xfrm>
        </p:spPr>
      </p:pic>
      <p:pic>
        <p:nvPicPr>
          <p:cNvPr id="2050" name="Picture 2" descr="Stairs free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02248" y="1864829"/>
            <a:ext cx="1771292" cy="177129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epress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13" y="1797953"/>
            <a:ext cx="1935614" cy="1935614"/>
          </a:xfrm>
          <a:prstGeom prst="rect">
            <a:avLst/>
          </a:prstGeom>
          <a:noFill/>
          <a:extLst>
            <a:ext uri="{909E8E84-426E-40DD-AFC4-6F175D3DCCD1}">
              <a14:hiddenFill xmlns:a14="http://schemas.microsoft.com/office/drawing/2010/main">
                <a:solidFill>
                  <a:srgbClr val="FFFFFF"/>
                </a:solidFill>
              </a14:hiddenFill>
            </a:ext>
          </a:extLst>
        </p:spPr>
      </p:pic>
      <p:sp>
        <p:nvSpPr>
          <p:cNvPr id="9" name="Afgeronde rechthoek 8"/>
          <p:cNvSpPr/>
          <p:nvPr/>
        </p:nvSpPr>
        <p:spPr>
          <a:xfrm>
            <a:off x="1001683" y="4066076"/>
            <a:ext cx="2804845" cy="1010042"/>
          </a:xfrm>
          <a:prstGeom prst="roundRect">
            <a:avLst>
              <a:gd name="adj" fmla="val 5547"/>
            </a:avLst>
          </a:prstGeom>
          <a:solidFill>
            <a:srgbClr val="65B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1" i="0" u="none" strike="noStrike" kern="1200" cap="none" spc="0" normalizeH="0" baseline="0" noProof="0">
                <a:ln>
                  <a:noFill/>
                </a:ln>
                <a:solidFill>
                  <a:srgbClr val="000000"/>
                </a:solidFill>
                <a:effectLst/>
                <a:uLnTx/>
                <a:uFillTx/>
                <a:latin typeface="Avenir Next Medium" panose="020B0603020202020204" pitchFamily="34" charset="0"/>
              </a:rPr>
              <a:t>Laag zelfbeeld</a:t>
            </a:r>
          </a:p>
        </p:txBody>
      </p:sp>
      <p:sp>
        <p:nvSpPr>
          <p:cNvPr id="10" name="Afgeronde rechthoek 9"/>
          <p:cNvSpPr/>
          <p:nvPr/>
        </p:nvSpPr>
        <p:spPr>
          <a:xfrm>
            <a:off x="4693576" y="4066076"/>
            <a:ext cx="2804845" cy="1010042"/>
          </a:xfrm>
          <a:prstGeom prst="roundRect">
            <a:avLst>
              <a:gd name="adj" fmla="val 5547"/>
            </a:avLst>
          </a:prstGeom>
          <a:solidFill>
            <a:srgbClr val="65B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1" i="0" u="none" strike="noStrike" kern="1200" cap="none" spc="0" normalizeH="0" baseline="0" noProof="0">
                <a:ln>
                  <a:noFill/>
                </a:ln>
                <a:solidFill>
                  <a:prstClr val="black"/>
                </a:solidFill>
                <a:effectLst/>
                <a:uLnTx/>
                <a:uFillTx/>
                <a:latin typeface="Avenir Next Medium" panose="020B0603020202020204" pitchFamily="34" charset="0"/>
              </a:rPr>
              <a:t>Verloren talenten</a:t>
            </a:r>
          </a:p>
        </p:txBody>
      </p:sp>
      <p:sp>
        <p:nvSpPr>
          <p:cNvPr id="11" name="Afgeronde rechthoek 10"/>
          <p:cNvSpPr/>
          <p:nvPr/>
        </p:nvSpPr>
        <p:spPr>
          <a:xfrm>
            <a:off x="8385472" y="4025990"/>
            <a:ext cx="2804845" cy="1010042"/>
          </a:xfrm>
          <a:prstGeom prst="roundRect">
            <a:avLst>
              <a:gd name="adj" fmla="val 5547"/>
            </a:avLst>
          </a:prstGeom>
          <a:solidFill>
            <a:srgbClr val="65B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000" b="1" i="0" u="none" strike="noStrike" kern="1200" cap="none" spc="0" normalizeH="0" baseline="0" noProof="0" dirty="0">
                <a:ln>
                  <a:noFill/>
                </a:ln>
                <a:solidFill>
                  <a:prstClr val="black"/>
                </a:solidFill>
                <a:effectLst/>
                <a:uLnTx/>
                <a:uFillTx/>
                <a:latin typeface="Avenir Next Medium" panose="020B0603020202020204" pitchFamily="34" charset="0"/>
              </a:rPr>
              <a:t>Ongelijke verdeling van loon &amp; werk</a:t>
            </a:r>
          </a:p>
        </p:txBody>
      </p:sp>
    </p:spTree>
    <p:extLst>
      <p:ext uri="{BB962C8B-B14F-4D97-AF65-F5344CB8AC3E}">
        <p14:creationId xmlns:p14="http://schemas.microsoft.com/office/powerpoint/2010/main" val="2001749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fgeronde rechthoek 23"/>
          <p:cNvSpPr/>
          <p:nvPr/>
        </p:nvSpPr>
        <p:spPr>
          <a:xfrm>
            <a:off x="1215891" y="1421176"/>
            <a:ext cx="9437419" cy="3885006"/>
          </a:xfrm>
          <a:prstGeom prst="roundRect">
            <a:avLst/>
          </a:prstGeom>
          <a:solidFill>
            <a:schemeClr val="bg1"/>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latin typeface="Calibri" panose="020F0502020204030204"/>
            </a:endParaRPr>
          </a:p>
        </p:txBody>
      </p:sp>
      <p:pic>
        <p:nvPicPr>
          <p:cNvPr id="5" name="Picture 2" descr="http://2.bp.blogspot.com/-jV1to4iEBBY/T3ZYmyIt1WI/AAAAAAAABUo/74gFdqRtKb4/s1600/gender+continuu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664" b="6371"/>
          <a:stretch/>
        </p:blipFill>
        <p:spPr bwMode="auto">
          <a:xfrm>
            <a:off x="1845584" y="2564904"/>
            <a:ext cx="4032448" cy="1738072"/>
          </a:xfrm>
          <a:prstGeom prst="rect">
            <a:avLst/>
          </a:prstGeom>
          <a:noFill/>
          <a:ln w="25400">
            <a:solidFill>
              <a:srgbClr val="000000"/>
            </a:solidFill>
          </a:ln>
          <a:extLst>
            <a:ext uri="{909E8E84-426E-40DD-AFC4-6F175D3DCCD1}">
              <a14:hiddenFill xmlns:a14="http://schemas.microsoft.com/office/drawing/2010/main">
                <a:solidFill>
                  <a:srgbClr val="FFFFFF"/>
                </a:solidFill>
              </a14:hiddenFill>
            </a:ext>
          </a:extLst>
        </p:spPr>
      </p:pic>
      <p:sp>
        <p:nvSpPr>
          <p:cNvPr id="7" name="PIJL-RECHTS 6"/>
          <p:cNvSpPr/>
          <p:nvPr/>
        </p:nvSpPr>
        <p:spPr>
          <a:xfrm>
            <a:off x="3630321" y="4384112"/>
            <a:ext cx="2302313" cy="69917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a:solidFill>
                <a:prstClr val="black"/>
              </a:solidFill>
              <a:latin typeface="Calibri" panose="020F0502020204030204"/>
            </a:endParaRPr>
          </a:p>
        </p:txBody>
      </p:sp>
      <p:pic>
        <p:nvPicPr>
          <p:cNvPr id="9" name="Picture 2" descr="http://2.bp.blogspot.com/-jV1to4iEBBY/T3ZYmyIt1WI/AAAAAAAABUo/74gFdqRtKb4/s1600/gender+continuu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664" b="6371"/>
          <a:stretch/>
        </p:blipFill>
        <p:spPr bwMode="auto">
          <a:xfrm>
            <a:off x="6333502" y="2581742"/>
            <a:ext cx="4032448" cy="1738072"/>
          </a:xfrm>
          <a:prstGeom prst="rect">
            <a:avLst/>
          </a:prstGeom>
          <a:noFill/>
          <a:ln w="25400">
            <a:solidFill>
              <a:srgbClr val="000000"/>
            </a:solidFill>
          </a:ln>
          <a:extLst>
            <a:ext uri="{909E8E84-426E-40DD-AFC4-6F175D3DCCD1}">
              <a14:hiddenFill xmlns:a14="http://schemas.microsoft.com/office/drawing/2010/main">
                <a:solidFill>
                  <a:srgbClr val="FFFFFF"/>
                </a:solidFill>
              </a14:hiddenFill>
            </a:ext>
          </a:extLst>
        </p:spPr>
      </p:pic>
      <p:sp>
        <p:nvSpPr>
          <p:cNvPr id="10" name="PIJL-RECHTS 9"/>
          <p:cNvSpPr/>
          <p:nvPr/>
        </p:nvSpPr>
        <p:spPr>
          <a:xfrm>
            <a:off x="9755642" y="4398265"/>
            <a:ext cx="668598" cy="69917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a:solidFill>
                <a:prstClr val="black"/>
              </a:solidFill>
              <a:latin typeface="Calibri" panose="020F0502020204030204"/>
            </a:endParaRPr>
          </a:p>
        </p:txBody>
      </p:sp>
      <p:grpSp>
        <p:nvGrpSpPr>
          <p:cNvPr id="11" name="Groep 10"/>
          <p:cNvGrpSpPr/>
          <p:nvPr/>
        </p:nvGrpSpPr>
        <p:grpSpPr>
          <a:xfrm>
            <a:off x="6360210" y="4391554"/>
            <a:ext cx="1105021" cy="699176"/>
            <a:chOff x="2050095" y="3933056"/>
            <a:chExt cx="1223131" cy="864096"/>
          </a:xfrm>
          <a:solidFill>
            <a:srgbClr val="FF0000"/>
          </a:solidFill>
        </p:grpSpPr>
        <p:sp>
          <p:nvSpPr>
            <p:cNvPr id="12" name="PIJL-RECHTS 11"/>
            <p:cNvSpPr/>
            <p:nvPr/>
          </p:nvSpPr>
          <p:spPr>
            <a:xfrm rot="10800000">
              <a:off x="2050095" y="3933056"/>
              <a:ext cx="1043260" cy="864096"/>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a:solidFill>
                  <a:prstClr val="black"/>
                </a:solidFill>
                <a:latin typeface="Calibri" panose="020F0502020204030204"/>
              </a:endParaRPr>
            </a:p>
          </p:txBody>
        </p:sp>
        <p:sp>
          <p:nvSpPr>
            <p:cNvPr id="13" name="Tekstvak 12"/>
            <p:cNvSpPr txBox="1"/>
            <p:nvPr/>
          </p:nvSpPr>
          <p:spPr>
            <a:xfrm>
              <a:off x="2050096" y="4136879"/>
              <a:ext cx="1223130" cy="456449"/>
            </a:xfrm>
            <a:prstGeom prst="rect">
              <a:avLst/>
            </a:prstGeom>
            <a:noFill/>
          </p:spPr>
          <p:txBody>
            <a:bodyPr wrap="square" rtlCol="0">
              <a:spAutoFit/>
            </a:bodyPr>
            <a:lstStyle/>
            <a:p>
              <a:endParaRPr lang="nl-BE" b="1">
                <a:solidFill>
                  <a:prstClr val="black"/>
                </a:solidFill>
                <a:latin typeface="Calibri" panose="020F0502020204030204"/>
              </a:endParaRPr>
            </a:p>
          </p:txBody>
        </p:sp>
      </p:grpSp>
      <p:pic>
        <p:nvPicPr>
          <p:cNvPr id="15" name="Picture 2" descr="http://www.clker.com/cliparts/b/1/7/9/11949849671589982655male_symbol_dan_gerhards_01.svg.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0896" y="1657649"/>
            <a:ext cx="648072" cy="65243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www.clipartbest.com/cliparts/pc5/9ye/pc59yeMc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045782" y="1551819"/>
            <a:ext cx="507948" cy="864096"/>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Rechte verbindingslijn 16"/>
          <p:cNvCxnSpPr/>
          <p:nvPr/>
        </p:nvCxnSpPr>
        <p:spPr>
          <a:xfrm>
            <a:off x="3645421" y="2564904"/>
            <a:ext cx="0" cy="247930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p:nvCxnSpPr>
        <p:spPr>
          <a:xfrm>
            <a:off x="7318283" y="2564904"/>
            <a:ext cx="0" cy="251838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PIJL-RECHTS 18"/>
          <p:cNvSpPr/>
          <p:nvPr/>
        </p:nvSpPr>
        <p:spPr>
          <a:xfrm rot="10800000">
            <a:off x="1845583" y="4384111"/>
            <a:ext cx="538321" cy="66009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a:solidFill>
                <a:prstClr val="black"/>
              </a:solidFill>
              <a:latin typeface="Calibri" panose="020F0502020204030204"/>
            </a:endParaRPr>
          </a:p>
        </p:txBody>
      </p:sp>
      <p:cxnSp>
        <p:nvCxnSpPr>
          <p:cNvPr id="20" name="Rechte verbindingslijn 19"/>
          <p:cNvCxnSpPr/>
          <p:nvPr/>
        </p:nvCxnSpPr>
        <p:spPr>
          <a:xfrm>
            <a:off x="2383905" y="2548066"/>
            <a:ext cx="0" cy="247930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PIJL-LINKS en -RECHTS 20"/>
          <p:cNvSpPr/>
          <p:nvPr/>
        </p:nvSpPr>
        <p:spPr>
          <a:xfrm>
            <a:off x="2424222" y="4384112"/>
            <a:ext cx="1206098" cy="660094"/>
          </a:xfrm>
          <a:prstGeom prst="leftRightArrow">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a:solidFill>
                  <a:prstClr val="black"/>
                </a:solidFill>
                <a:latin typeface="Calibri" panose="020F0502020204030204"/>
              </a:rPr>
              <a:t>OK</a:t>
            </a:r>
          </a:p>
        </p:txBody>
      </p:sp>
      <p:cxnSp>
        <p:nvCxnSpPr>
          <p:cNvPr id="22" name="Rechte verbindingslijn 21"/>
          <p:cNvCxnSpPr/>
          <p:nvPr/>
        </p:nvCxnSpPr>
        <p:spPr>
          <a:xfrm>
            <a:off x="9751953" y="2581743"/>
            <a:ext cx="0" cy="247930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IJL-LINKS en -RECHTS 22"/>
          <p:cNvSpPr/>
          <p:nvPr/>
        </p:nvSpPr>
        <p:spPr>
          <a:xfrm>
            <a:off x="7362736" y="4430637"/>
            <a:ext cx="2388265" cy="660094"/>
          </a:xfrm>
          <a:prstGeom prst="leftRightArrow">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a:solidFill>
                  <a:prstClr val="black"/>
                </a:solidFill>
                <a:latin typeface="Calibri" panose="020F0502020204030204"/>
              </a:rPr>
              <a:t>OK</a:t>
            </a:r>
          </a:p>
        </p:txBody>
      </p:sp>
      <p:sp>
        <p:nvSpPr>
          <p:cNvPr id="25" name="Titel 1"/>
          <p:cNvSpPr txBox="1">
            <a:spLocks/>
          </p:cNvSpPr>
          <p:nvPr/>
        </p:nvSpPr>
        <p:spPr>
          <a:xfrm>
            <a:off x="985091" y="454117"/>
            <a:ext cx="9668219" cy="9318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400" b="1" dirty="0">
                <a:solidFill>
                  <a:srgbClr val="000000"/>
                </a:solidFill>
                <a:latin typeface="Montserrat" pitchFamily="2" charset="0"/>
                <a:cs typeface="Poppins" panose="00000800000000000000" pitchFamily="50" charset="0"/>
              </a:rPr>
              <a:t>Wat weten we uit onderzoek?</a:t>
            </a:r>
          </a:p>
        </p:txBody>
      </p:sp>
    </p:spTree>
    <p:extLst>
      <p:ext uri="{BB962C8B-B14F-4D97-AF65-F5344CB8AC3E}">
        <p14:creationId xmlns:p14="http://schemas.microsoft.com/office/powerpoint/2010/main" val="1053489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2.bp.blogspot.com/-jV1to4iEBBY/T3ZYmyIt1WI/AAAAAAAABUo/74gFdqRtKb4/s1600/gender+continuu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664" b="6371"/>
          <a:stretch/>
        </p:blipFill>
        <p:spPr bwMode="auto">
          <a:xfrm>
            <a:off x="1845584" y="2564904"/>
            <a:ext cx="4032448" cy="1738072"/>
          </a:xfrm>
          <a:prstGeom prst="rect">
            <a:avLst/>
          </a:prstGeom>
          <a:noFill/>
          <a:ln w="25400">
            <a:solidFill>
              <a:srgbClr val="000000"/>
            </a:solidFill>
          </a:ln>
          <a:extLst>
            <a:ext uri="{909E8E84-426E-40DD-AFC4-6F175D3DCCD1}">
              <a14:hiddenFill xmlns:a14="http://schemas.microsoft.com/office/drawing/2010/main">
                <a:solidFill>
                  <a:srgbClr val="FFFFFF"/>
                </a:solidFill>
              </a14:hiddenFill>
            </a:ext>
          </a:extLst>
        </p:spPr>
      </p:pic>
      <p:sp>
        <p:nvSpPr>
          <p:cNvPr id="7" name="PIJL-RECHTS 6"/>
          <p:cNvSpPr/>
          <p:nvPr/>
        </p:nvSpPr>
        <p:spPr>
          <a:xfrm>
            <a:off x="3630321" y="4384112"/>
            <a:ext cx="2302313" cy="69917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a:solidFill>
                <a:prstClr val="black"/>
              </a:solidFill>
              <a:latin typeface="Calibri" panose="020F0502020204030204"/>
            </a:endParaRPr>
          </a:p>
        </p:txBody>
      </p:sp>
      <p:sp>
        <p:nvSpPr>
          <p:cNvPr id="8" name="Gekromde PIJL-OMHOOG 7"/>
          <p:cNvSpPr/>
          <p:nvPr/>
        </p:nvSpPr>
        <p:spPr>
          <a:xfrm flipH="1">
            <a:off x="2911528" y="5017964"/>
            <a:ext cx="1437585" cy="475205"/>
          </a:xfrm>
          <a:prstGeom prst="curved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black"/>
              </a:solidFill>
              <a:latin typeface="Calibri" panose="020F0502020204030204"/>
            </a:endParaRPr>
          </a:p>
        </p:txBody>
      </p:sp>
      <p:pic>
        <p:nvPicPr>
          <p:cNvPr id="9" name="Picture 2" descr="http://2.bp.blogspot.com/-jV1to4iEBBY/T3ZYmyIt1WI/AAAAAAAABUo/74gFdqRtKb4/s1600/gender+continuu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664" b="6371"/>
          <a:stretch/>
        </p:blipFill>
        <p:spPr bwMode="auto">
          <a:xfrm>
            <a:off x="6333502" y="2581742"/>
            <a:ext cx="4032448" cy="1738072"/>
          </a:xfrm>
          <a:prstGeom prst="rect">
            <a:avLst/>
          </a:prstGeom>
          <a:noFill/>
          <a:ln w="25400">
            <a:solidFill>
              <a:srgbClr val="000000"/>
            </a:solidFill>
          </a:ln>
          <a:extLst>
            <a:ext uri="{909E8E84-426E-40DD-AFC4-6F175D3DCCD1}">
              <a14:hiddenFill xmlns:a14="http://schemas.microsoft.com/office/drawing/2010/main">
                <a:solidFill>
                  <a:srgbClr val="FFFFFF"/>
                </a:solidFill>
              </a14:hiddenFill>
            </a:ext>
          </a:extLst>
        </p:spPr>
      </p:pic>
      <p:sp>
        <p:nvSpPr>
          <p:cNvPr id="10" name="PIJL-RECHTS 9"/>
          <p:cNvSpPr/>
          <p:nvPr/>
        </p:nvSpPr>
        <p:spPr>
          <a:xfrm>
            <a:off x="9755642" y="4398265"/>
            <a:ext cx="668598" cy="69917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a:solidFill>
                <a:prstClr val="black"/>
              </a:solidFill>
              <a:latin typeface="Calibri" panose="020F0502020204030204"/>
            </a:endParaRPr>
          </a:p>
        </p:txBody>
      </p:sp>
      <p:grpSp>
        <p:nvGrpSpPr>
          <p:cNvPr id="11" name="Groep 10"/>
          <p:cNvGrpSpPr/>
          <p:nvPr/>
        </p:nvGrpSpPr>
        <p:grpSpPr>
          <a:xfrm>
            <a:off x="6360210" y="4391554"/>
            <a:ext cx="1365453" cy="699176"/>
            <a:chOff x="2050095" y="3933056"/>
            <a:chExt cx="1223131" cy="864096"/>
          </a:xfrm>
          <a:solidFill>
            <a:srgbClr val="FF0000"/>
          </a:solidFill>
        </p:grpSpPr>
        <p:sp>
          <p:nvSpPr>
            <p:cNvPr id="12" name="PIJL-RECHTS 11"/>
            <p:cNvSpPr/>
            <p:nvPr/>
          </p:nvSpPr>
          <p:spPr>
            <a:xfrm rot="10800000">
              <a:off x="2050095" y="3933056"/>
              <a:ext cx="1043260" cy="864096"/>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a:solidFill>
                  <a:prstClr val="black"/>
                </a:solidFill>
                <a:latin typeface="Calibri" panose="020F0502020204030204"/>
              </a:endParaRPr>
            </a:p>
          </p:txBody>
        </p:sp>
        <p:sp>
          <p:nvSpPr>
            <p:cNvPr id="13" name="Tekstvak 12"/>
            <p:cNvSpPr txBox="1"/>
            <p:nvPr/>
          </p:nvSpPr>
          <p:spPr>
            <a:xfrm>
              <a:off x="2050096" y="4136879"/>
              <a:ext cx="1223130" cy="456449"/>
            </a:xfrm>
            <a:prstGeom prst="rect">
              <a:avLst/>
            </a:prstGeom>
            <a:noFill/>
          </p:spPr>
          <p:txBody>
            <a:bodyPr wrap="square" rtlCol="0">
              <a:spAutoFit/>
            </a:bodyPr>
            <a:lstStyle/>
            <a:p>
              <a:endParaRPr lang="nl-BE" b="1">
                <a:solidFill>
                  <a:prstClr val="black"/>
                </a:solidFill>
                <a:latin typeface="Calibri" panose="020F0502020204030204"/>
              </a:endParaRPr>
            </a:p>
          </p:txBody>
        </p:sp>
      </p:grpSp>
      <p:sp>
        <p:nvSpPr>
          <p:cNvPr id="14" name="Gekromde PIJL-OMHOOG 13"/>
          <p:cNvSpPr/>
          <p:nvPr/>
        </p:nvSpPr>
        <p:spPr>
          <a:xfrm>
            <a:off x="6912720" y="5030206"/>
            <a:ext cx="1492258" cy="475205"/>
          </a:xfrm>
          <a:prstGeom prst="curved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black"/>
              </a:solidFill>
              <a:latin typeface="Calibri" panose="020F0502020204030204"/>
            </a:endParaRPr>
          </a:p>
        </p:txBody>
      </p:sp>
      <p:pic>
        <p:nvPicPr>
          <p:cNvPr id="15" name="Picture 2" descr="http://www.clker.com/cliparts/b/1/7/9/11949849671589982655male_symbol_dan_gerhards_01.svg.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0896" y="1657649"/>
            <a:ext cx="648072" cy="65243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www.clipartbest.com/cliparts/pc5/9ye/pc59yeMc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045782" y="1551819"/>
            <a:ext cx="507948" cy="864096"/>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Rechte verbindingslijn 16"/>
          <p:cNvCxnSpPr/>
          <p:nvPr/>
        </p:nvCxnSpPr>
        <p:spPr>
          <a:xfrm>
            <a:off x="3645421" y="2564904"/>
            <a:ext cx="0" cy="247930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p:nvCxnSpPr>
        <p:spPr>
          <a:xfrm>
            <a:off x="7671574" y="2581742"/>
            <a:ext cx="0" cy="251838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PIJL-RECHTS 18"/>
          <p:cNvSpPr/>
          <p:nvPr/>
        </p:nvSpPr>
        <p:spPr>
          <a:xfrm rot="10800000">
            <a:off x="1845583" y="4384111"/>
            <a:ext cx="538321" cy="66009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a:solidFill>
                <a:prstClr val="black"/>
              </a:solidFill>
              <a:latin typeface="Calibri" panose="020F0502020204030204"/>
            </a:endParaRPr>
          </a:p>
        </p:txBody>
      </p:sp>
      <p:cxnSp>
        <p:nvCxnSpPr>
          <p:cNvPr id="20" name="Rechte verbindingslijn 19"/>
          <p:cNvCxnSpPr/>
          <p:nvPr/>
        </p:nvCxnSpPr>
        <p:spPr>
          <a:xfrm>
            <a:off x="2383905" y="2548066"/>
            <a:ext cx="0" cy="247930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PIJL-LINKS en -RECHTS 20"/>
          <p:cNvSpPr/>
          <p:nvPr/>
        </p:nvSpPr>
        <p:spPr>
          <a:xfrm>
            <a:off x="2424222" y="4384112"/>
            <a:ext cx="1206098" cy="660094"/>
          </a:xfrm>
          <a:prstGeom prst="leftRightArrow">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a:solidFill>
                  <a:prstClr val="black"/>
                </a:solidFill>
                <a:latin typeface="Calibri" panose="020F0502020204030204"/>
              </a:rPr>
              <a:t>OK</a:t>
            </a:r>
          </a:p>
        </p:txBody>
      </p:sp>
      <p:cxnSp>
        <p:nvCxnSpPr>
          <p:cNvPr id="22" name="Rechte verbindingslijn 21"/>
          <p:cNvCxnSpPr/>
          <p:nvPr/>
        </p:nvCxnSpPr>
        <p:spPr>
          <a:xfrm>
            <a:off x="9751953" y="2581743"/>
            <a:ext cx="0" cy="247930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IJL-LINKS en -RECHTS 22"/>
          <p:cNvSpPr/>
          <p:nvPr/>
        </p:nvSpPr>
        <p:spPr>
          <a:xfrm>
            <a:off x="7730304" y="4430637"/>
            <a:ext cx="2020697" cy="660094"/>
          </a:xfrm>
          <a:prstGeom prst="leftRightArrow">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a:solidFill>
                  <a:prstClr val="black"/>
                </a:solidFill>
                <a:latin typeface="Calibri" panose="020F0502020204030204"/>
              </a:rPr>
              <a:t>OK</a:t>
            </a:r>
          </a:p>
        </p:txBody>
      </p:sp>
      <p:sp>
        <p:nvSpPr>
          <p:cNvPr id="25" name="Titel 1"/>
          <p:cNvSpPr txBox="1">
            <a:spLocks/>
          </p:cNvSpPr>
          <p:nvPr/>
        </p:nvSpPr>
        <p:spPr>
          <a:xfrm>
            <a:off x="1158831" y="515546"/>
            <a:ext cx="9668219" cy="9318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400" b="1" dirty="0">
                <a:solidFill>
                  <a:srgbClr val="000000"/>
                </a:solidFill>
                <a:latin typeface="Montserrat"/>
                <a:cs typeface="Poppins"/>
              </a:rPr>
              <a:t>Wat weten we uit onderzoek?</a:t>
            </a:r>
            <a:endParaRPr lang="nl-NL" b="1" dirty="0">
              <a:cs typeface="Calibri Light"/>
            </a:endParaRPr>
          </a:p>
        </p:txBody>
      </p:sp>
    </p:spTree>
    <p:extLst>
      <p:ext uri="{BB962C8B-B14F-4D97-AF65-F5344CB8AC3E}">
        <p14:creationId xmlns:p14="http://schemas.microsoft.com/office/powerpoint/2010/main" val="343314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a:extLst>
              <a:ext uri="{FF2B5EF4-FFF2-40B4-BE49-F238E27FC236}">
                <a16:creationId xmlns:a16="http://schemas.microsoft.com/office/drawing/2014/main" id="{3E52ED87-99BA-CE19-936A-0ADF4BB71C53}"/>
              </a:ext>
            </a:extLst>
          </p:cNvPr>
          <p:cNvSpPr>
            <a:spLocks noGrp="1" noChangeArrowheads="1"/>
          </p:cNvSpPr>
          <p:nvPr>
            <p:ph type="title"/>
          </p:nvPr>
        </p:nvSpPr>
        <p:spPr>
          <a:xfrm>
            <a:off x="1006899" y="1188637"/>
            <a:ext cx="9407962" cy="4480726"/>
          </a:xfrm>
        </p:spPr>
        <p:txBody>
          <a:bodyPr>
            <a:normAutofit/>
          </a:bodyPr>
          <a:lstStyle/>
          <a:p>
            <a:pPr algn="ctr" eaLnBrk="1" hangingPunct="1"/>
            <a:r>
              <a:rPr lang="nl-NL" altLang="nl-BE" sz="2400" dirty="0">
                <a:latin typeface="Poppins" panose="00000500000000000000" pitchFamily="2" charset="0"/>
                <a:cs typeface="Poppins" panose="00000500000000000000" pitchFamily="2" charset="0"/>
              </a:rPr>
              <a:t>Nog andere ordeningsprincipes?</a:t>
            </a:r>
          </a:p>
        </p:txBody>
      </p:sp>
      <p:pic>
        <p:nvPicPr>
          <p:cNvPr id="10" name="Tijdelijke aanduiding voor inhoud 8">
            <a:extLst>
              <a:ext uri="{FF2B5EF4-FFF2-40B4-BE49-F238E27FC236}">
                <a16:creationId xmlns:a16="http://schemas.microsoft.com/office/drawing/2014/main" id="{4F671014-29FB-EB2D-815F-43138A75C9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1143" y="0"/>
            <a:ext cx="1813302" cy="1813302"/>
          </a:xfrm>
          <a:prstGeom prst="rect">
            <a:avLst/>
          </a:prstGeom>
        </p:spPr>
      </p:pic>
    </p:spTree>
  </p:cSld>
  <p:clrMapOvr>
    <a:masterClrMapping/>
  </p:clrMapOvr>
</p:sld>
</file>

<file path=ppt/theme/theme1.xml><?xml version="1.0" encoding="utf-8"?>
<a:theme xmlns:a="http://schemas.openxmlformats.org/drawingml/2006/main" name="1_Office Theme">
  <a:themeElements>
    <a:clrScheme name="Aangepast 1">
      <a:dk1>
        <a:srgbClr val="C55A11"/>
      </a:dk1>
      <a:lt1>
        <a:sysClr val="window" lastClr="FFFFFF"/>
      </a:lt1>
      <a:dk2>
        <a:srgbClr val="C55A11"/>
      </a:dk2>
      <a:lt2>
        <a:srgbClr val="FFFFFF"/>
      </a:lt2>
      <a:accent1>
        <a:srgbClr val="C55A11"/>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chool's Out (SOT)">
      <a:majorFont>
        <a:latin typeface="Calibri Light"/>
        <a:ea typeface=""/>
        <a:cs typeface=""/>
      </a:majorFont>
      <a:minorFont>
        <a:latin typeface="Calibri"/>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angepast ontwerp">
  <a:themeElements>
    <a:clrScheme name="Aangepast 1">
      <a:dk1>
        <a:srgbClr val="C55A11"/>
      </a:dk1>
      <a:lt1>
        <a:sysClr val="window" lastClr="FFFFFF"/>
      </a:lt1>
      <a:dk2>
        <a:srgbClr val="C55A11"/>
      </a:dk2>
      <a:lt2>
        <a:srgbClr val="FFFFFF"/>
      </a:lt2>
      <a:accent1>
        <a:srgbClr val="C55A11"/>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Aangepast 1">
      <a:dk1>
        <a:srgbClr val="C55A11"/>
      </a:dk1>
      <a:lt1>
        <a:sysClr val="window" lastClr="FFFFFF"/>
      </a:lt1>
      <a:dk2>
        <a:srgbClr val="C55A11"/>
      </a:dk2>
      <a:lt2>
        <a:srgbClr val="FFFFFF"/>
      </a:lt2>
      <a:accent1>
        <a:srgbClr val="C55A11"/>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chool's Out (SOT)">
      <a:majorFont>
        <a:latin typeface="Calibri Light"/>
        <a:ea typeface=""/>
        <a:cs typeface=""/>
      </a:majorFont>
      <a:minorFont>
        <a:latin typeface="Calibri"/>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795a6355-daaa-4b92-b62f-cc8d3b4dcbd9" xsi:nil="true"/>
    <lcf76f155ced4ddcb4097134ff3c332f xmlns="795a6355-daaa-4b92-b62f-cc8d3b4dcbd9">
      <Terms xmlns="http://schemas.microsoft.com/office/infopath/2007/PartnerControls"/>
    </lcf76f155ced4ddcb4097134ff3c332f>
    <TaxCatchAll xmlns="7340a75f-d0d6-4cbc-87f3-764fa94f95b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326DFB4FE092044ADD2C03F2F2FC9AB" ma:contentTypeVersion="18" ma:contentTypeDescription="Een nieuw document maken." ma:contentTypeScope="" ma:versionID="41d26f841358d30c2e86cf75e926b229">
  <xsd:schema xmlns:xsd="http://www.w3.org/2001/XMLSchema" xmlns:xs="http://www.w3.org/2001/XMLSchema" xmlns:p="http://schemas.microsoft.com/office/2006/metadata/properties" xmlns:ns2="795a6355-daaa-4b92-b62f-cc8d3b4dcbd9" xmlns:ns3="7340a75f-d0d6-4cbc-87f3-764fa94f95ba" targetNamespace="http://schemas.microsoft.com/office/2006/metadata/properties" ma:root="true" ma:fieldsID="a1bce08601302085d5d06dcb8e021b3f" ns2:_="" ns3:_="">
    <xsd:import namespace="795a6355-daaa-4b92-b62f-cc8d3b4dcbd9"/>
    <xsd:import namespace="7340a75f-d0d6-4cbc-87f3-764fa94f95b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2:_Flow_SignoffStatu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5a6355-daaa-4b92-b62f-cc8d3b4dcb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0" nillable="true" ma:displayName="Afmeldingsstatus" ma:internalName="Afmeldings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e3876a6f-1942-45eb-bb87-2a83dcaff9f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340a75f-d0d6-4cbc-87f3-764fa94f95ba"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24" nillable="true" ma:displayName="Taxonomy Catch All Column" ma:hidden="true" ma:list="{630d90be-dd0e-4872-b0b2-684913c66ad5}" ma:internalName="TaxCatchAll" ma:showField="CatchAllData" ma:web="7340a75f-d0d6-4cbc-87f3-764fa94f95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71434B-607B-4556-87C2-3053C4E2F47B}">
  <ds:schemaRefs>
    <ds:schemaRef ds:uri="http://purl.org/dc/dcmitype/"/>
    <ds:schemaRef ds:uri="http://purl.org/dc/elements/1.1/"/>
    <ds:schemaRef ds:uri="795a6355-daaa-4b92-b62f-cc8d3b4dcbd9"/>
    <ds:schemaRef ds:uri="7340a75f-d0d6-4cbc-87f3-764fa94f95ba"/>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955C7BB4-1A76-446A-9BD9-4591DBFA8269}">
  <ds:schemaRefs>
    <ds:schemaRef ds:uri="7340a75f-d0d6-4cbc-87f3-764fa94f95ba"/>
    <ds:schemaRef ds:uri="795a6355-daaa-4b92-b62f-cc8d3b4dcb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193EE6B-262A-4E05-B11C-8A7F36534A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397</TotalTime>
  <Words>7512</Words>
  <Application>Microsoft Office PowerPoint</Application>
  <PresentationFormat>Breedbeeld</PresentationFormat>
  <Paragraphs>628</Paragraphs>
  <Slides>55</Slides>
  <Notes>53</Notes>
  <HiddenSlides>0</HiddenSlides>
  <MMClips>0</MMClips>
  <ScaleCrop>false</ScaleCrop>
  <HeadingPairs>
    <vt:vector size="4" baseType="variant">
      <vt:variant>
        <vt:lpstr>Thema</vt:lpstr>
      </vt:variant>
      <vt:variant>
        <vt:i4>3</vt:i4>
      </vt:variant>
      <vt:variant>
        <vt:lpstr>Diatitels</vt:lpstr>
      </vt:variant>
      <vt:variant>
        <vt:i4>55</vt:i4>
      </vt:variant>
    </vt:vector>
  </HeadingPairs>
  <TitlesOfParts>
    <vt:vector size="58" baseType="lpstr">
      <vt:lpstr>1_Office Theme</vt:lpstr>
      <vt:lpstr>1_Aangepast ontwerp</vt:lpstr>
      <vt:lpstr>2_Office Theme</vt:lpstr>
      <vt:lpstr>PowerPoint-presentatie</vt:lpstr>
      <vt:lpstr>Hoe creëer je een inclusieve schoolomgeving?</vt:lpstr>
      <vt:lpstr>Kennismaking</vt:lpstr>
      <vt:lpstr>Gender en genderstereotypering</vt:lpstr>
      <vt:lpstr>Gendernormen</vt:lpstr>
      <vt:lpstr>Probleem?</vt:lpstr>
      <vt:lpstr>PowerPoint-presentatie</vt:lpstr>
      <vt:lpstr>PowerPoint-presentatie</vt:lpstr>
      <vt:lpstr>Nog andere ordeningsprincipes?</vt:lpstr>
      <vt:lpstr>Kruispuntdenken</vt:lpstr>
      <vt:lpstr>Gender- en seksuele diversiteit</vt:lpstr>
      <vt:lpstr>Geslacht</vt:lpstr>
      <vt:lpstr>Genderidentiteit</vt:lpstr>
      <vt:lpstr>Genderidentiteit</vt:lpstr>
      <vt:lpstr>Genderidentiteit</vt:lpstr>
      <vt:lpstr>Voornaamwoorden</vt:lpstr>
      <vt:lpstr>Voornaamwoorden</vt:lpstr>
      <vt:lpstr>Genderidentiteit</vt:lpstr>
      <vt:lpstr>Genderidentiteit</vt:lpstr>
      <vt:lpstr>Genderexpressie</vt:lpstr>
      <vt:lpstr>Genderexpressie</vt:lpstr>
      <vt:lpstr>Aantrekking</vt:lpstr>
      <vt:lpstr>PowerPoint-presentatie</vt:lpstr>
      <vt:lpstr>Waarom werken aan een inclusieve schoolomgeving?</vt:lpstr>
      <vt:lpstr>Casus 1</vt:lpstr>
      <vt:lpstr>Wat kan er zoal in het schoolreglement staan rond gender?</vt:lpstr>
      <vt:lpstr>Laten we even dromen ...</vt:lpstr>
      <vt:lpstr>Een inclusieve schoolomgeving</vt:lpstr>
      <vt:lpstr>Normen binnen een inclusieve schoolomgeving</vt:lpstr>
      <vt:lpstr>Opdracht</vt:lpstr>
      <vt:lpstr>Opdracht (vervolg)</vt:lpstr>
      <vt:lpstr>Normen: een definitie</vt:lpstr>
      <vt:lpstr>Kruispuntdenken</vt:lpstr>
      <vt:lpstr>PowerPoint-presentatie</vt:lpstr>
      <vt:lpstr>PowerPoint-presentatie</vt:lpstr>
      <vt:lpstr>PowerPoint-presentatie</vt:lpstr>
      <vt:lpstr>Referentiekader</vt:lpstr>
      <vt:lpstr>PowerPoint-presentatie</vt:lpstr>
      <vt:lpstr>PowerPoint-presentatie</vt:lpstr>
      <vt:lpstr>Casus 2</vt:lpstr>
      <vt:lpstr>Casus 2 (vervolg)</vt:lpstr>
      <vt:lpstr>De normkritische benadering op school</vt:lpstr>
      <vt:lpstr>Hoe kan je werken aan een inclusieve schoolomgeving?</vt:lpstr>
      <vt:lpstr>PowerPoint-presentatie</vt:lpstr>
      <vt:lpstr>Stap 1</vt:lpstr>
      <vt:lpstr>Stap 2 </vt:lpstr>
      <vt:lpstr>Stap 3</vt:lpstr>
      <vt:lpstr>Matrix</vt:lpstr>
      <vt:lpstr>Leerling</vt:lpstr>
      <vt:lpstr>Klas</vt:lpstr>
      <vt:lpstr>School</vt:lpstr>
      <vt:lpstr>Omgeving buiten de school</vt:lpstr>
      <vt:lpstr>Stap 4: </vt:lpstr>
      <vt:lpstr>Het model van Knoster</vt:lpstr>
      <vt:lpstr>Meer weten?  Neem een kijkje op: www.cavaria.be/sot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Hans Hendrikx</dc:creator>
  <cp:lastModifiedBy>Marije van Huffelen</cp:lastModifiedBy>
  <cp:revision>29</cp:revision>
  <dcterms:created xsi:type="dcterms:W3CDTF">2020-11-27T13:08:04Z</dcterms:created>
  <dcterms:modified xsi:type="dcterms:W3CDTF">2022-09-20T14:06:22Z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0x0101009326DFB4FE092044ADD2C03F2F2FC9AB</vt:lpwstr>
  </property>
  <property fmtid="{D5CDD505-2E9C-101B-9397-08002B2CF9AE}" pid="3" name="MediaServiceImageTags">
    <vt:lpwstr/>
  </property>
</Properties>
</file>